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67649" y="1246094"/>
            <a:ext cx="8825658" cy="3329581"/>
          </a:xfrm>
        </p:spPr>
        <p:txBody>
          <a:bodyPr/>
          <a:lstStyle/>
          <a:p>
            <a:pPr algn="ctr" rtl="1"/>
            <a:r>
              <a:rPr lang="ar-IQ" sz="16600" dirty="0" smtClean="0">
                <a:solidFill>
                  <a:srgbClr val="FFFF00"/>
                </a:solidFill>
              </a:rPr>
              <a:t>الكولاج</a:t>
            </a:r>
            <a:endParaRPr lang="en-US" sz="1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37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62484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190566" cy="67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9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17" y="0"/>
            <a:ext cx="6329083" cy="682527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66"/>
            <a:ext cx="5284694" cy="68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8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4068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70" y="0"/>
            <a:ext cx="6025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2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585448" cy="685800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88" y="0"/>
            <a:ext cx="6880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3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42" y="0"/>
            <a:ext cx="7987552" cy="681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6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IQ" sz="2800" dirty="0" smtClean="0">
              <a:solidFill>
                <a:srgbClr val="FFFF00"/>
              </a:solidFill>
            </a:endParaRPr>
          </a:p>
          <a:p>
            <a:pPr marL="0" indent="0" algn="r" rtl="1">
              <a:buNone/>
            </a:pPr>
            <a:r>
              <a:rPr lang="ar-IQ" sz="2800" dirty="0" smtClean="0">
                <a:solidFill>
                  <a:srgbClr val="FFFF00"/>
                </a:solidFill>
              </a:rPr>
              <a:t>الكولاج: يعني لصق </a:t>
            </a:r>
            <a:r>
              <a:rPr lang="ar-IQ" sz="2800" dirty="0">
                <a:solidFill>
                  <a:srgbClr val="FFFF00"/>
                </a:solidFill>
              </a:rPr>
              <a:t>وهو </a:t>
            </a:r>
            <a:r>
              <a:rPr lang="ar-IQ" sz="2800" dirty="0" smtClean="0">
                <a:solidFill>
                  <a:srgbClr val="FFFF00"/>
                </a:solidFill>
              </a:rPr>
              <a:t>تكنيك</a:t>
            </a:r>
            <a:r>
              <a:rPr lang="ar-IQ" sz="2800" dirty="0">
                <a:solidFill>
                  <a:srgbClr val="FFFF00"/>
                </a:solidFill>
              </a:rPr>
              <a:t> يقوم على </a:t>
            </a:r>
            <a:r>
              <a:rPr lang="ar-IQ" sz="2800" dirty="0" smtClean="0">
                <a:solidFill>
                  <a:srgbClr val="FFFF00"/>
                </a:solidFill>
              </a:rPr>
              <a:t>تجميع ولصق </a:t>
            </a:r>
            <a:r>
              <a:rPr lang="ar-IQ" sz="2800" dirty="0">
                <a:solidFill>
                  <a:srgbClr val="FFFF00"/>
                </a:solidFill>
              </a:rPr>
              <a:t>أشكال مختلفة لتكوين عمل فني جديد</a:t>
            </a:r>
            <a:r>
              <a:rPr lang="ar-IQ" sz="2800" dirty="0" smtClean="0">
                <a:solidFill>
                  <a:srgbClr val="FFFF00"/>
                </a:solidFill>
              </a:rPr>
              <a:t>. </a:t>
            </a:r>
          </a:p>
          <a:p>
            <a:pPr marL="0" indent="0" algn="r" rtl="1">
              <a:buNone/>
            </a:pPr>
            <a:r>
              <a:rPr lang="ar-IQ" sz="2800" dirty="0" err="1" smtClean="0"/>
              <a:t>إستطاع</a:t>
            </a:r>
            <a:r>
              <a:rPr lang="ar-IQ" sz="2800" dirty="0" smtClean="0"/>
              <a:t> </a:t>
            </a:r>
            <a:r>
              <a:rPr lang="ar-IQ" sz="2800" dirty="0"/>
              <a:t>فن الكولاج إحداث تغيير كبير في الفن التشكيلي والرسوم الزيتية في القرن </a:t>
            </a:r>
            <a:r>
              <a:rPr lang="ar-IQ" sz="2800" dirty="0" smtClean="0"/>
              <a:t>العشرين. ويعد بيكاسو </a:t>
            </a:r>
            <a:r>
              <a:rPr lang="ar-IQ" sz="2800" dirty="0"/>
              <a:t>أول من استخدم الكولاج في </a:t>
            </a:r>
            <a:r>
              <a:rPr lang="ar-IQ" sz="2800" dirty="0" smtClean="0"/>
              <a:t>الاعمال الفنية.</a:t>
            </a:r>
          </a:p>
          <a:p>
            <a:pPr marL="0" indent="0" algn="r" rtl="1">
              <a:buNone/>
            </a:pPr>
            <a:endParaRPr lang="ar-IQ" sz="2800" dirty="0">
              <a:solidFill>
                <a:srgbClr val="FFFF00"/>
              </a:solidFill>
            </a:endParaRPr>
          </a:p>
          <a:p>
            <a:pPr algn="r" rtl="1"/>
            <a:r>
              <a:rPr lang="ar-IQ" sz="2800" dirty="0" smtClean="0">
                <a:solidFill>
                  <a:srgbClr val="FFFF00"/>
                </a:solidFill>
              </a:rPr>
              <a:t>تقنيات الكولاج:</a:t>
            </a:r>
          </a:p>
          <a:p>
            <a:pPr marL="514350" indent="-514350" algn="r" rtl="1">
              <a:buAutoNum type="arabicPeriod"/>
            </a:pPr>
            <a:r>
              <a:rPr lang="ar-IQ" sz="2800" dirty="0" smtClean="0">
                <a:solidFill>
                  <a:srgbClr val="FFFF00"/>
                </a:solidFill>
              </a:rPr>
              <a:t>الورق الممزق: يعتمد على تمزيق أوراق الصحف والمجلات بعدها جزء من العمل الفني</a:t>
            </a:r>
          </a:p>
          <a:p>
            <a:pPr marL="514350" indent="-514350" algn="r" rtl="1">
              <a:buAutoNum type="arabicPeriod"/>
            </a:pPr>
            <a:r>
              <a:rPr lang="ar-IQ" sz="2800" dirty="0" smtClean="0">
                <a:solidFill>
                  <a:srgbClr val="FFFF00"/>
                </a:solidFill>
              </a:rPr>
              <a:t>الورق المقطع: يستخدم الة حادة لتقطيعه بدلا من التمزيق ويستخدمه الفنان للحصول على اشكال هندسية</a:t>
            </a:r>
          </a:p>
          <a:p>
            <a:pPr marL="514350" indent="-514350" algn="r" rtl="1">
              <a:buAutoNum type="arabicPeriod"/>
            </a:pPr>
            <a:r>
              <a:rPr lang="ar-IQ" sz="2800" dirty="0" smtClean="0">
                <a:solidFill>
                  <a:srgbClr val="FFFF00"/>
                </a:solidFill>
              </a:rPr>
              <a:t>تقنية نزع اللصاق: يعني تمزيق وقلع ونزع المساحات الورقية عن سطوحها ويعتمد الفنان على ما تبقى</a:t>
            </a:r>
          </a:p>
          <a:p>
            <a:pPr marL="514350" indent="-514350" algn="r" rtl="1">
              <a:buAutoNum type="arabicPeriod"/>
            </a:pPr>
            <a:r>
              <a:rPr lang="ar-IQ" sz="2800" dirty="0" smtClean="0">
                <a:solidFill>
                  <a:srgbClr val="FFFF00"/>
                </a:solidFill>
              </a:rPr>
              <a:t>تقنية الورق </a:t>
            </a:r>
            <a:r>
              <a:rPr lang="ar-IQ" sz="2800" dirty="0" err="1" smtClean="0">
                <a:solidFill>
                  <a:srgbClr val="FFFF00"/>
                </a:solidFill>
              </a:rPr>
              <a:t>المعضن</a:t>
            </a:r>
            <a:r>
              <a:rPr lang="ar-IQ" sz="2800" dirty="0" smtClean="0">
                <a:solidFill>
                  <a:srgbClr val="FFFF00"/>
                </a:solidFill>
              </a:rPr>
              <a:t> المدعوك: يعني تجعيد الورق باليد قبل لصقه</a:t>
            </a:r>
          </a:p>
          <a:p>
            <a:pPr marL="514350" indent="-514350" algn="r" rtl="1">
              <a:buAutoNum type="arabicPeriod"/>
            </a:pPr>
            <a:r>
              <a:rPr lang="ar-IQ" sz="2800" dirty="0" smtClean="0">
                <a:solidFill>
                  <a:srgbClr val="FFFF00"/>
                </a:solidFill>
              </a:rPr>
              <a:t>تقنية الورق المحروق والتدخين</a:t>
            </a:r>
            <a:r>
              <a:rPr lang="ar-IQ" sz="2800" dirty="0" smtClean="0">
                <a:solidFill>
                  <a:srgbClr val="FFFF00"/>
                </a:solidFill>
              </a:rPr>
              <a:t>: تعريض </a:t>
            </a:r>
            <a:r>
              <a:rPr lang="ar-IQ" sz="2800" dirty="0" smtClean="0">
                <a:solidFill>
                  <a:srgbClr val="FFFF00"/>
                </a:solidFill>
              </a:rPr>
              <a:t>حافات الورق الى النار والإفادة من الدخان والترسبات الدخانية</a:t>
            </a:r>
          </a:p>
          <a:p>
            <a:pPr marL="514350" indent="-514350" algn="r" rtl="1">
              <a:buAutoNum type="arabicPeriod"/>
            </a:pPr>
            <a:r>
              <a:rPr lang="ar-IQ" sz="2800" dirty="0" smtClean="0">
                <a:solidFill>
                  <a:srgbClr val="FFFF00"/>
                </a:solidFill>
              </a:rPr>
              <a:t>تقنية الحك: بوضع الورق على مادة خشنة كالخشب او الصخور والضغط عليها بقلم ملون للإفادة منها</a:t>
            </a:r>
          </a:p>
          <a:p>
            <a:pPr marL="514350" indent="-514350" algn="r" rtl="1">
              <a:buAutoNum type="arabicPeriod"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1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9" y="29990"/>
            <a:ext cx="5567082" cy="666664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602" y="0"/>
            <a:ext cx="4781398" cy="66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2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53" y="0"/>
            <a:ext cx="5804648" cy="691464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392272" cy="68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6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5061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47" y="-1"/>
            <a:ext cx="5091953" cy="68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5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12" y="108697"/>
            <a:ext cx="5159188" cy="670283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20872" cy="68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8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4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8" y="0"/>
            <a:ext cx="5280213" cy="694458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7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37825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06" y="0"/>
            <a:ext cx="6046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29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6</Words>
  <Application>Microsoft Office PowerPoint</Application>
  <PresentationFormat>ملء الشاشة</PresentationFormat>
  <Paragraphs>12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أيون</vt:lpstr>
      <vt:lpstr>الكولاج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الكولاج</dc:title>
  <dc:creator>nada</dc:creator>
  <cp:lastModifiedBy>nada</cp:lastModifiedBy>
  <cp:revision>6</cp:revision>
  <dcterms:created xsi:type="dcterms:W3CDTF">2020-01-19T20:20:12Z</dcterms:created>
  <dcterms:modified xsi:type="dcterms:W3CDTF">2020-01-26T19:20:28Z</dcterms:modified>
</cp:coreProperties>
</file>