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04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0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7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0DEE10-55D2-4DF5-822E-8861142BA6B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AD62-C7CF-49EC-8820-75EC6E612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sz="8000" b="1" smtClean="0">
                <a:solidFill>
                  <a:srgbClr val="00B050"/>
                </a:solidFill>
              </a:rPr>
              <a:t>الاشغال </a:t>
            </a:r>
            <a:r>
              <a:rPr lang="ar-IQ" sz="8000" b="1" dirty="0" smtClean="0">
                <a:solidFill>
                  <a:srgbClr val="00B050"/>
                </a:solidFill>
              </a:rPr>
              <a:t>الفنية 3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49083" y="318247"/>
            <a:ext cx="8825659" cy="851647"/>
          </a:xfrm>
        </p:spPr>
        <p:txBody>
          <a:bodyPr/>
          <a:lstStyle/>
          <a:p>
            <a:pPr algn="just" rtl="1"/>
            <a:r>
              <a:rPr lang="ar-IQ" dirty="0" smtClean="0"/>
              <a:t>خطوات تعلم المهارة اليدوية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0" y="1331260"/>
            <a:ext cx="12192000" cy="5526740"/>
          </a:xfrm>
        </p:spPr>
        <p:txBody>
          <a:bodyPr>
            <a:noAutofit/>
          </a:bodyPr>
          <a:lstStyle/>
          <a:p>
            <a:pPr algn="just" rtl="1"/>
            <a:r>
              <a:rPr lang="ar-IQ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1.تحليل المهارة الى عدد من الخطوات </a:t>
            </a:r>
            <a:r>
              <a:rPr lang="ar-IQ" sz="3600" b="1" dirty="0" err="1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لاعطاء</a:t>
            </a:r>
            <a:r>
              <a:rPr lang="ar-IQ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صورة كاملة عن المتطلبات وظروف العمل</a:t>
            </a:r>
          </a:p>
          <a:p>
            <a:pPr algn="just" rtl="1"/>
            <a:r>
              <a:rPr lang="ar-IQ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2. يكون للمعلم دور في تحديد مدى كفاية سلوك المتعلم وقدراته ونقاط القوة والضعف</a:t>
            </a:r>
          </a:p>
          <a:p>
            <a:pPr algn="just" rtl="1"/>
            <a:r>
              <a:rPr lang="ar-IQ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3. اتاحة الفرصة للمتعلم  لتعلم عناصر المهار وخطواتها وإمكانية تفادي الأخطاء فيها.</a:t>
            </a:r>
          </a:p>
          <a:p>
            <a:pPr algn="just" rtl="1"/>
            <a:r>
              <a:rPr lang="ar-IQ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4. وصف المهارة وعرضها وتوضيح اداءها</a:t>
            </a:r>
          </a:p>
          <a:p>
            <a:pPr algn="just" rtl="1"/>
            <a:r>
              <a:rPr lang="ar-IQ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5. توفير شروط أساسية تتمثل في الأهداف والممارسات و التغذية الراجعة</a:t>
            </a:r>
          </a:p>
        </p:txBody>
      </p:sp>
    </p:spTree>
    <p:extLst>
      <p:ext uri="{BB962C8B-B14F-4D97-AF65-F5344CB8AC3E}">
        <p14:creationId xmlns:p14="http://schemas.microsoft.com/office/powerpoint/2010/main" val="309261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0"/>
            <a:ext cx="11712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0"/>
            <a:ext cx="9049871" cy="67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25601" y="22412"/>
            <a:ext cx="8825659" cy="1335741"/>
          </a:xfrm>
        </p:spPr>
        <p:txBody>
          <a:bodyPr/>
          <a:lstStyle/>
          <a:p>
            <a:pPr algn="just" rtl="1"/>
            <a:r>
              <a:rPr lang="ar-IQ" dirty="0" smtClean="0">
                <a:solidFill>
                  <a:srgbClr val="00B0F0"/>
                </a:solidFill>
              </a:rPr>
              <a:t>التشكل بالخامات البيئية المستهلكة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1625601" y="833718"/>
            <a:ext cx="10328834" cy="5849470"/>
          </a:xfrm>
        </p:spPr>
        <p:txBody>
          <a:bodyPr>
            <a:noAutofit/>
          </a:bodyPr>
          <a:lstStyle/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معرفة الخامات المستهلكة التي يمكن توظيفها في مجال الاشغال الفنية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معرفة الخامات الطبيعية المحلية التي يمكن توظيفها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أماكن توفر تلك الخامات.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معرفة كيفية عمل علاقات جمالية بين الخامات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الأساليب المستخدمة وكيفية علاجها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توظيف الخامات في ابداع اعمال لها صفة جمالية ونفعية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محاولة إيجاد الحلول </a:t>
            </a:r>
            <a:r>
              <a:rPr lang="ar-IQ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للاشكالات</a:t>
            </a: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التقنية </a:t>
            </a:r>
          </a:p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استخدام محركات البحث لجمع المعلومات المتعلقة بالموضوع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2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86" y="0"/>
            <a:ext cx="4484314" cy="67632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8" y="739587"/>
            <a:ext cx="5738882" cy="476025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587"/>
            <a:ext cx="6264272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80" y="954741"/>
            <a:ext cx="7144920" cy="494851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7917"/>
            <a:ext cx="8742876" cy="65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1"/>
            <a:ext cx="12088906" cy="67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518025" y="614082"/>
            <a:ext cx="8825659" cy="730624"/>
          </a:xfrm>
        </p:spPr>
        <p:txBody>
          <a:bodyPr/>
          <a:lstStyle/>
          <a:p>
            <a:pPr algn="ctr" rtl="1"/>
            <a:r>
              <a:rPr lang="ar-IQ" dirty="0" smtClean="0"/>
              <a:t>الأهداف الخاصة من الاشغال الفنية</a:t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-161365" y="1653988"/>
            <a:ext cx="12353365" cy="5204012"/>
          </a:xfrm>
        </p:spPr>
        <p:txBody>
          <a:bodyPr>
            <a:noAutofit/>
          </a:bodyPr>
          <a:lstStyle/>
          <a:p>
            <a:pPr marL="342900" indent="-342900" algn="just" rtl="1">
              <a:buAutoNum type="arabicPeriod"/>
            </a:pPr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التعرف على مصادر الثروة في البيئة المحيطة وكيفية الإفادة منها.</a:t>
            </a:r>
          </a:p>
          <a:p>
            <a:pPr algn="just" rtl="1"/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2. تكوين مستوى معقول من المهارة في استعمال الأدوات </a:t>
            </a:r>
            <a:r>
              <a:rPr lang="ar-IQ" sz="3200" b="1" dirty="0" err="1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لانجاز</a:t>
            </a:r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الاعمال الفنية</a:t>
            </a:r>
          </a:p>
          <a:p>
            <a:pPr algn="just" rtl="1"/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3. توفير الوسائل التي تشجع الانسجام النفسي والاجتماعي للطالب وتعوده على احترام العمل اليدوي.</a:t>
            </a:r>
          </a:p>
          <a:p>
            <a:pPr algn="just" rtl="1"/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4. تكوين الاتجاهات المثمرة وتطويرها مثل التعاون واحترام النفس ومتعة اكمال الأشياء</a:t>
            </a:r>
          </a:p>
          <a:p>
            <a:pPr algn="just" rtl="1"/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5.ملاحظة رغبات الطلبة والكشف عن ميولهم العملية والعمل على تنميتها.</a:t>
            </a:r>
          </a:p>
          <a:p>
            <a:pPr algn="just" rtl="1"/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6. </a:t>
            </a:r>
            <a:r>
              <a:rPr lang="ar-IQ" sz="3200" b="1" dirty="0" err="1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تنميو</a:t>
            </a:r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الاهتمام </a:t>
            </a:r>
            <a:r>
              <a:rPr lang="ar-IQ" sz="3200" b="1" dirty="0" err="1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بالاشغال</a:t>
            </a:r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الفنية لتوظيفها في الابداع في أوقات الفراغ.</a:t>
            </a:r>
          </a:p>
          <a:p>
            <a:pPr algn="just" rtl="1"/>
            <a:r>
              <a:rPr lang="ar-IQ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7. تنشئة الطلبة على حب البيئة التي يعيشون فيها وعدم التعالي عليها</a:t>
            </a:r>
            <a:endParaRPr lang="en-US" sz="3200" b="1" dirty="0">
              <a:solidFill>
                <a:srgbClr val="92D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406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7" y="420780"/>
            <a:ext cx="113862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7" y="0"/>
            <a:ext cx="5589494" cy="6722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8006" cy="67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0789" y="264459"/>
            <a:ext cx="8825659" cy="1981200"/>
          </a:xfrm>
        </p:spPr>
        <p:txBody>
          <a:bodyPr/>
          <a:lstStyle/>
          <a:p>
            <a:pPr algn="just" rtl="1"/>
            <a:r>
              <a:rPr lang="ar-IQ" dirty="0" smtClean="0">
                <a:solidFill>
                  <a:srgbClr val="FFFF00"/>
                </a:solidFill>
              </a:rPr>
              <a:t>الخبرات المكتسبة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0" y="995082"/>
            <a:ext cx="12048565" cy="5862917"/>
          </a:xfrm>
        </p:spPr>
        <p:txBody>
          <a:bodyPr>
            <a:noAutofit/>
          </a:bodyPr>
          <a:lstStyle/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التفكير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التعبير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التصميم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حل المشكلات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استعمال اليد بمهارة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استعمال الأدوات بحرفية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العمل بدقة واحكام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استعمال مواد باقتصادية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تقدير الاعمال المميزة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فهم البيئة المحيطة</a:t>
            </a:r>
          </a:p>
        </p:txBody>
      </p:sp>
    </p:spTree>
    <p:extLst>
      <p:ext uri="{BB962C8B-B14F-4D97-AF65-F5344CB8AC3E}">
        <p14:creationId xmlns:p14="http://schemas.microsoft.com/office/powerpoint/2010/main" val="186052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0"/>
            <a:ext cx="12044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3860" y="425824"/>
            <a:ext cx="8825659" cy="959223"/>
          </a:xfrm>
        </p:spPr>
        <p:txBody>
          <a:bodyPr/>
          <a:lstStyle/>
          <a:p>
            <a:pPr algn="just" rtl="1"/>
            <a:r>
              <a:rPr lang="ar-IQ" dirty="0" smtClean="0"/>
              <a:t>أهمية المهارات اليدوية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1" y="1385046"/>
            <a:ext cx="12192000" cy="5472953"/>
          </a:xfrm>
        </p:spPr>
        <p:txBody>
          <a:bodyPr/>
          <a:lstStyle/>
          <a:p>
            <a:pPr algn="just" rtl="1"/>
            <a:r>
              <a:rPr lang="ar-IQ" dirty="0" smtClean="0"/>
              <a:t>المهارة اليدوية هي الدقة في استعمال الأدوات والعدد والبراعة في الأداء، وهي تساعد على الجوانب الاتية: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تنمية التذوق الفني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تنمية مهارات المتعلمين وتدريبهم على استغلال الخامات البيئية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المهارة ضرورية </a:t>
            </a:r>
            <a:r>
              <a:rPr lang="ar-IQ" dirty="0" err="1" smtClean="0"/>
              <a:t>لانجاح</a:t>
            </a:r>
            <a:r>
              <a:rPr lang="ar-IQ" dirty="0" smtClean="0"/>
              <a:t> العمل الفكري واليدوي على السواء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المهارة تساعد على اتقان الأداء بوقت قصير وجهد اقل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تكسب الطالب معلومات وخبرات تمكنه من اجراء التعديلات في الأداء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المهارات تراعي الفروق الفردية بين الطلبة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تكسب الشعور بالتفوق والرضا</a:t>
            </a:r>
          </a:p>
          <a:p>
            <a:pPr marL="342900" indent="-342900" algn="just" rtl="1">
              <a:buAutoNum type="arabicPeriod"/>
            </a:pPr>
            <a:r>
              <a:rPr lang="ar-IQ" dirty="0" smtClean="0"/>
              <a:t>تمكنه من التعامل مع المحيط الذي يعيش فيه وتوصله الى الدقة والسهولة في اجراء الاعمال.</a:t>
            </a:r>
          </a:p>
          <a:p>
            <a:pPr marL="342900" indent="-342900" algn="just" rtl="1">
              <a:buAutoNum type="arabicPeriod"/>
            </a:pP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290286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1963" y="-2701964"/>
            <a:ext cx="6788075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32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331</Words>
  <Application>Microsoft Office PowerPoint</Application>
  <PresentationFormat>ملء الشاشة</PresentationFormat>
  <Paragraphs>45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Simplified Arabic</vt:lpstr>
      <vt:lpstr>Times New Roman</vt:lpstr>
      <vt:lpstr>Wingdings 3</vt:lpstr>
      <vt:lpstr>أيون</vt:lpstr>
      <vt:lpstr>الاشغال الفنية 3</vt:lpstr>
      <vt:lpstr>الأهداف الخاصة من الاشغال الفنية  </vt:lpstr>
      <vt:lpstr>عرض تقديمي في PowerPoint</vt:lpstr>
      <vt:lpstr>عرض تقديمي في PowerPoint</vt:lpstr>
      <vt:lpstr>الخبرات المكتسبة</vt:lpstr>
      <vt:lpstr>عرض تقديمي في PowerPoint</vt:lpstr>
      <vt:lpstr>عرض تقديمي في PowerPoint</vt:lpstr>
      <vt:lpstr>أهمية المهارات اليدوية</vt:lpstr>
      <vt:lpstr>عرض تقديمي في PowerPoint</vt:lpstr>
      <vt:lpstr>خطوات تعلم المهارة اليدوية</vt:lpstr>
      <vt:lpstr>عرض تقديمي في PowerPoint</vt:lpstr>
      <vt:lpstr>عرض تقديمي في PowerPoint</vt:lpstr>
      <vt:lpstr>التشكل بالخامات البيئية المستهلكة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اشغال الفنية 3</dc:title>
  <dc:creator>nada</dc:creator>
  <cp:lastModifiedBy>nada</cp:lastModifiedBy>
  <cp:revision>13</cp:revision>
  <dcterms:created xsi:type="dcterms:W3CDTF">2020-01-12T21:09:46Z</dcterms:created>
  <dcterms:modified xsi:type="dcterms:W3CDTF">2020-01-12T22:21:13Z</dcterms:modified>
</cp:coreProperties>
</file>