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231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86822" y="-28681"/>
            <a:ext cx="2628900" cy="30838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0024" y="3611301"/>
            <a:ext cx="2485016" cy="22695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0024" y="5894774"/>
            <a:ext cx="2482352" cy="168083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4058" y="2022438"/>
            <a:ext cx="1600200" cy="1001308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77640" y="7626622"/>
            <a:ext cx="2123694" cy="486833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6822" y="7626622"/>
            <a:ext cx="482750" cy="48683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373529"/>
            <a:ext cx="1113340" cy="6373792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972" y="1373529"/>
            <a:ext cx="4067778" cy="63737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84" y="3867773"/>
            <a:ext cx="4978101" cy="1816100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984" y="5689601"/>
            <a:ext cx="4978100" cy="202721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81812" y="3084576"/>
            <a:ext cx="2564892" cy="46573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084575"/>
            <a:ext cx="2564892" cy="46573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083" y="3088012"/>
            <a:ext cx="2292861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291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8878" y="3088013"/>
            <a:ext cx="2291788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64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21" y="1142036"/>
            <a:ext cx="2317830" cy="686764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875" y="3543246"/>
            <a:ext cx="2478429" cy="1950871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2444" y="5515992"/>
            <a:ext cx="2474088" cy="2023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818" y="3547872"/>
            <a:ext cx="2475738" cy="195072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3907" y="925060"/>
            <a:ext cx="2519717" cy="729081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0973" y="5510785"/>
            <a:ext cx="2475430" cy="20260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8600" y="0"/>
            <a:ext cx="7449249" cy="9144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42900" y="444650"/>
            <a:ext cx="6172200" cy="82475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420932" y="-28681"/>
            <a:ext cx="2759337" cy="932325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2618" y="1370219"/>
            <a:ext cx="5268558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19" y="3098203"/>
            <a:ext cx="5082988" cy="4678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8041" y="29932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1086" y="7802881"/>
            <a:ext cx="26266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86822" y="299322"/>
            <a:ext cx="99911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4721" y="2844800"/>
            <a:ext cx="5268558" cy="1524000"/>
          </a:xfrm>
        </p:spPr>
        <p:txBody>
          <a:bodyPr/>
          <a:lstStyle/>
          <a:p>
            <a:r>
              <a:rPr lang="ar-JO" b="1" dirty="0" smtClean="0">
                <a:solidFill>
                  <a:schemeClr val="tx1"/>
                </a:solidFill>
              </a:rPr>
              <a:t>محاضرة صحة نفسية – </a:t>
            </a:r>
            <a:r>
              <a:rPr lang="en-US" b="1" dirty="0" smtClean="0">
                <a:solidFill>
                  <a:schemeClr val="tx1"/>
                </a:solidFill>
              </a:rPr>
              <a:t>2</a:t>
            </a:r>
            <a:r>
              <a:rPr lang="ar-JO" b="1" dirty="0" smtClean="0">
                <a:solidFill>
                  <a:schemeClr val="tx1"/>
                </a:solidFill>
              </a:rPr>
              <a:t> </a:t>
            </a:r>
            <a:r>
              <a:rPr lang="ar-JO" b="1" dirty="0" smtClean="0">
                <a:solidFill>
                  <a:schemeClr val="tx1"/>
                </a:solidFill>
              </a:rPr>
              <a:t>-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45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06517"/>
            <a:ext cx="5334000" cy="733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0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33400"/>
            <a:ext cx="5638800" cy="784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9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6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محاضرة صحة نفسية – 2 -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صحة نفسية – 1 -</dc:title>
  <dc:creator>azhr</dc:creator>
  <cp:lastModifiedBy>tahreer</cp:lastModifiedBy>
  <cp:revision>2</cp:revision>
  <dcterms:created xsi:type="dcterms:W3CDTF">2006-08-16T00:00:00Z</dcterms:created>
  <dcterms:modified xsi:type="dcterms:W3CDTF">2020-03-01T17:39:52Z</dcterms:modified>
</cp:coreProperties>
</file>