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132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907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458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81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854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817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539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414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829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412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823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9C237-5CA1-4964-96D4-6A9322090749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066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سياسة رضا خان اتجاه القوميات غير الفارسية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881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سياسة الشاه اتجاه القوميات غير الفارسية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تعرضت القوميات غير الفارسية الى سياسة قمعية استبدادية ،تعامل معها بأسلوب فاق الاضطهاد القومي من اجل تذويبهم في النظام البهلوي.</a:t>
            </a:r>
          </a:p>
          <a:p>
            <a:r>
              <a:rPr lang="ar-IQ" dirty="0" smtClean="0"/>
              <a:t>مارس سياسة التهجير حيث هجر الاكراد عام 1935 .</a:t>
            </a:r>
          </a:p>
          <a:p>
            <a:r>
              <a:rPr lang="ar-IQ" dirty="0" smtClean="0"/>
              <a:t>منع القوميات من استخدام لغتها وازياءهم القومية .</a:t>
            </a:r>
          </a:p>
          <a:p>
            <a:r>
              <a:rPr lang="ar-IQ" dirty="0" smtClean="0"/>
              <a:t>غير اسماء المدن الى الاسماء البهلويه .</a:t>
            </a:r>
          </a:p>
          <a:p>
            <a:r>
              <a:rPr lang="ar-IQ" dirty="0" smtClean="0"/>
              <a:t>قام بإلغاء القاب الشرف من العهد القاجاري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394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سياسة رضا خان اتجاه القوميات غير الفارسية</vt:lpstr>
      <vt:lpstr>سياسة الشاه اتجاه القوميات غير الفارسية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2</cp:revision>
  <dcterms:created xsi:type="dcterms:W3CDTF">2019-02-06T14:52:43Z</dcterms:created>
  <dcterms:modified xsi:type="dcterms:W3CDTF">2020-03-01T15:55:21Z</dcterms:modified>
</cp:coreProperties>
</file>