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2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069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792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05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223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042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068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273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382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740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947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502-F6A9-467A-89F7-EF30DC0D0224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1E39-136C-4773-B893-9F1308821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523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سياسة رضا تجاه رجال الدين والتنظيم الاداري للبلاد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780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 سياسي رضا شاه اتجاه علماء الدين والتنظيم الاداري للبلاد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ابعد المؤسسة الدينية من التدخل في السياسة ،استولى على املاك المؤسسة الدينية ،اضعف من دور </a:t>
            </a:r>
            <a:r>
              <a:rPr lang="ar-IQ" dirty="0" err="1" smtClean="0"/>
              <a:t>القضاه</a:t>
            </a:r>
            <a:r>
              <a:rPr lang="ar-IQ" dirty="0" smtClean="0"/>
              <a:t> الدينيين ،قلص وجودهم في البرلمان ،اضفى على نفسه صبغه دينية</a:t>
            </a:r>
          </a:p>
          <a:p>
            <a:r>
              <a:rPr lang="ar-IQ" dirty="0" smtClean="0"/>
              <a:t>في المجال الاجتماعي : رفع من شأن المرأة وسمح لها بدخول الجامعات المختلطة، قيد امتيازات الطلاق ،نشط الجمعيات النسائية ، سمح لها بالتوظيف ، حرم الحجاب التقليدي ،فرض الملابس الغربية على الرجال .</a:t>
            </a:r>
          </a:p>
          <a:p>
            <a:r>
              <a:rPr lang="ar-IQ" dirty="0" smtClean="0"/>
              <a:t>في ميدان التعليم : توسعت حركة بناء المدارس وزاد اعداد التلاميذ نشا جامعة طهران 1934، ارسل بعثات للدول الاوربية ،استحدث وزارة التربية ،فرض التعليم الالزامي وادخل النظام الكشفي ،امم المدارس الاجنبية .</a:t>
            </a:r>
          </a:p>
          <a:p>
            <a:r>
              <a:rPr lang="ar-IQ" dirty="0" smtClean="0"/>
              <a:t>في مجال الصحة :استخدم الخبراء الاجانب ،دعم الاطباء ،بنى المستشفيات ،ادخل الأنظمة الصحية للبلاد .</a:t>
            </a:r>
          </a:p>
          <a:p>
            <a:r>
              <a:rPr lang="ar-IQ" dirty="0" smtClean="0"/>
              <a:t>في مجال الاصلاحات الاقتصادية : اهتم بالصناعة ،رفع التعريفة  الكمركيه ،قدم سلفا بفائدة </a:t>
            </a:r>
            <a:r>
              <a:rPr lang="ar-IQ" dirty="0" err="1" smtClean="0"/>
              <a:t>بسيطه</a:t>
            </a:r>
            <a:r>
              <a:rPr lang="ar-IQ" dirty="0" smtClean="0"/>
              <a:t> ، طور صناعة النسيج ، كان المستفيد الاكبر هم الرأسماليين .</a:t>
            </a:r>
          </a:p>
          <a:p>
            <a:r>
              <a:rPr lang="ar-IQ" dirty="0" smtClean="0"/>
              <a:t>في الميدان الزراعي : حسن حالة الفلاحين ،حد من العلاقات الاقطاعية ،ادخل الاساليب </a:t>
            </a:r>
            <a:r>
              <a:rPr lang="ar-IQ" dirty="0" err="1" smtClean="0"/>
              <a:t>الحديثه</a:t>
            </a:r>
            <a:r>
              <a:rPr lang="ar-IQ" dirty="0" smtClean="0"/>
              <a:t> في الزراعة ،اعفيت الآلات المخصصة للزراعة من الرسوم ،اسس قسم زراعي في البنك الوطني </a:t>
            </a:r>
          </a:p>
          <a:p>
            <a:r>
              <a:rPr lang="ar-IQ" dirty="0" smtClean="0"/>
              <a:t>في المجال التجاري :احتكرت الحكومة التجارة الخارجية ،تدهورت التجارة حلال الازمة المالية العالمية ،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813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سياسة رضا تجاه رجال الدين والتنظيم الاداري للبلاد</vt:lpstr>
      <vt:lpstr> سياسي رضا شاه اتجاه علماء الدين والتنظيم الاداري للبلاد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2</cp:revision>
  <dcterms:created xsi:type="dcterms:W3CDTF">2019-02-06T14:53:33Z</dcterms:created>
  <dcterms:modified xsi:type="dcterms:W3CDTF">2020-03-01T15:56:58Z</dcterms:modified>
</cp:coreProperties>
</file>