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81" d="100"/>
          <a:sy n="81" d="100"/>
        </p:scale>
        <p:origin x="-1056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ABA3F-B414-45DD-B209-4F83F4B3E8CF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09C3-EACD-49AD-B311-C8A2882B869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71837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ABA3F-B414-45DD-B209-4F83F4B3E8CF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09C3-EACD-49AD-B311-C8A2882B869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6661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ABA3F-B414-45DD-B209-4F83F4B3E8CF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09C3-EACD-49AD-B311-C8A2882B869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7258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ABA3F-B414-45DD-B209-4F83F4B3E8CF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09C3-EACD-49AD-B311-C8A2882B869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63516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ABA3F-B414-45DD-B209-4F83F4B3E8CF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09C3-EACD-49AD-B311-C8A2882B869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1730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ABA3F-B414-45DD-B209-4F83F4B3E8CF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09C3-EACD-49AD-B311-C8A2882B869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99072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ABA3F-B414-45DD-B209-4F83F4B3E8CF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09C3-EACD-49AD-B311-C8A2882B869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15882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ABA3F-B414-45DD-B209-4F83F4B3E8CF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09C3-EACD-49AD-B311-C8A2882B869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0373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ABA3F-B414-45DD-B209-4F83F4B3E8CF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09C3-EACD-49AD-B311-C8A2882B869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93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ABA3F-B414-45DD-B209-4F83F4B3E8CF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09C3-EACD-49AD-B311-C8A2882B869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94787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ABA3F-B414-45DD-B209-4F83F4B3E8CF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09C3-EACD-49AD-B311-C8A2882B869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83950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ABA3F-B414-45DD-B209-4F83F4B3E8CF}" type="datetimeFigureOut">
              <a:rPr lang="ar-IQ" smtClean="0"/>
              <a:t>07/07/1441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009C3-EACD-49AD-B311-C8A2882B869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4102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5761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ظهور رضا خان على المسرح السياسي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dirty="0" smtClean="0"/>
              <a:t>كان رضا خان قائد فرقة القوقاز استطاع بالاتفاق مع ضياء الدين طبطبائي بالزحف نحو طهران واحتلها يوم 21شباط 1921.</a:t>
            </a:r>
          </a:p>
          <a:p>
            <a:r>
              <a:rPr lang="ar-IQ" dirty="0" smtClean="0"/>
              <a:t>تم تعين الطبطبائي رئيسا للوزراء ورضا خان قائد للجيش الايراني ،بعد خمسة ايام تم توقيع اتفاقية حسن الجوار مع الاتحاد السوفياتي في 16نيسان اعلن رئيس الوزراء عن انسحاب البريطانيين .</a:t>
            </a:r>
          </a:p>
          <a:p>
            <a:r>
              <a:rPr lang="ar-IQ" dirty="0" smtClean="0"/>
              <a:t>عين رضا خان وزيرا للحرب تفاديا للخلافات مع رئيس الوزراء ،استقال الطبطبائي من رئاسة الوزراء.</a:t>
            </a:r>
          </a:p>
          <a:p>
            <a:r>
              <a:rPr lang="ar-IQ" dirty="0" smtClean="0"/>
              <a:t>اصدر احمد شاه مرسوما بتعين رضا خان رئيسا للوزراء في 29 ت1 1923،حصل على موافقة البرلمان ، سافر احمد شاه وترك اخيه وصيا على العرش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0413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عرض على الشاشة (3:4)‏</PresentationFormat>
  <Paragraphs>5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ظهور رضا خان على المسرح السياسي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2O11</dc:creator>
  <cp:lastModifiedBy>DR.Ahmed Saker 2O11</cp:lastModifiedBy>
  <cp:revision>1</cp:revision>
  <dcterms:created xsi:type="dcterms:W3CDTF">2019-02-06T14:50:56Z</dcterms:created>
  <dcterms:modified xsi:type="dcterms:W3CDTF">2020-03-01T15:47:24Z</dcterms:modified>
</cp:coreProperties>
</file>