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81" d="100"/>
          <a:sy n="81" d="100"/>
        </p:scale>
        <p:origin x="-1056" y="22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3B90688E-EA11-4183-A140-CCE8041CD112}"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296BAE3-5F9A-4B76-99FB-ADDDB96EACF5}" type="slidenum">
              <a:rPr lang="ar-IQ" smtClean="0"/>
              <a:t>‹#›</a:t>
            </a:fld>
            <a:endParaRPr lang="ar-IQ"/>
          </a:p>
        </p:txBody>
      </p:sp>
    </p:spTree>
    <p:extLst>
      <p:ext uri="{BB962C8B-B14F-4D97-AF65-F5344CB8AC3E}">
        <p14:creationId xmlns:p14="http://schemas.microsoft.com/office/powerpoint/2010/main" val="2631114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B90688E-EA11-4183-A140-CCE8041CD112}"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296BAE3-5F9A-4B76-99FB-ADDDB96EACF5}" type="slidenum">
              <a:rPr lang="ar-IQ" smtClean="0"/>
              <a:t>‹#›</a:t>
            </a:fld>
            <a:endParaRPr lang="ar-IQ"/>
          </a:p>
        </p:txBody>
      </p:sp>
    </p:spTree>
    <p:extLst>
      <p:ext uri="{BB962C8B-B14F-4D97-AF65-F5344CB8AC3E}">
        <p14:creationId xmlns:p14="http://schemas.microsoft.com/office/powerpoint/2010/main" val="1009583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B90688E-EA11-4183-A140-CCE8041CD112}"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296BAE3-5F9A-4B76-99FB-ADDDB96EACF5}" type="slidenum">
              <a:rPr lang="ar-IQ" smtClean="0"/>
              <a:t>‹#›</a:t>
            </a:fld>
            <a:endParaRPr lang="ar-IQ"/>
          </a:p>
        </p:txBody>
      </p:sp>
    </p:spTree>
    <p:extLst>
      <p:ext uri="{BB962C8B-B14F-4D97-AF65-F5344CB8AC3E}">
        <p14:creationId xmlns:p14="http://schemas.microsoft.com/office/powerpoint/2010/main" val="2067986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B90688E-EA11-4183-A140-CCE8041CD112}"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296BAE3-5F9A-4B76-99FB-ADDDB96EACF5}" type="slidenum">
              <a:rPr lang="ar-IQ" smtClean="0"/>
              <a:t>‹#›</a:t>
            </a:fld>
            <a:endParaRPr lang="ar-IQ"/>
          </a:p>
        </p:txBody>
      </p:sp>
    </p:spTree>
    <p:extLst>
      <p:ext uri="{BB962C8B-B14F-4D97-AF65-F5344CB8AC3E}">
        <p14:creationId xmlns:p14="http://schemas.microsoft.com/office/powerpoint/2010/main" val="838506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B90688E-EA11-4183-A140-CCE8041CD112}"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296BAE3-5F9A-4B76-99FB-ADDDB96EACF5}" type="slidenum">
              <a:rPr lang="ar-IQ" smtClean="0"/>
              <a:t>‹#›</a:t>
            </a:fld>
            <a:endParaRPr lang="ar-IQ"/>
          </a:p>
        </p:txBody>
      </p:sp>
    </p:spTree>
    <p:extLst>
      <p:ext uri="{BB962C8B-B14F-4D97-AF65-F5344CB8AC3E}">
        <p14:creationId xmlns:p14="http://schemas.microsoft.com/office/powerpoint/2010/main" val="278444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3B90688E-EA11-4183-A140-CCE8041CD112}" type="datetimeFigureOut">
              <a:rPr lang="ar-IQ" smtClean="0"/>
              <a:t>07/07/1441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296BAE3-5F9A-4B76-99FB-ADDDB96EACF5}" type="slidenum">
              <a:rPr lang="ar-IQ" smtClean="0"/>
              <a:t>‹#›</a:t>
            </a:fld>
            <a:endParaRPr lang="ar-IQ"/>
          </a:p>
        </p:txBody>
      </p:sp>
    </p:spTree>
    <p:extLst>
      <p:ext uri="{BB962C8B-B14F-4D97-AF65-F5344CB8AC3E}">
        <p14:creationId xmlns:p14="http://schemas.microsoft.com/office/powerpoint/2010/main" val="2105025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3B90688E-EA11-4183-A140-CCE8041CD112}" type="datetimeFigureOut">
              <a:rPr lang="ar-IQ" smtClean="0"/>
              <a:t>07/07/1441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9296BAE3-5F9A-4B76-99FB-ADDDB96EACF5}" type="slidenum">
              <a:rPr lang="ar-IQ" smtClean="0"/>
              <a:t>‹#›</a:t>
            </a:fld>
            <a:endParaRPr lang="ar-IQ"/>
          </a:p>
        </p:txBody>
      </p:sp>
    </p:spTree>
    <p:extLst>
      <p:ext uri="{BB962C8B-B14F-4D97-AF65-F5344CB8AC3E}">
        <p14:creationId xmlns:p14="http://schemas.microsoft.com/office/powerpoint/2010/main" val="3449421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3B90688E-EA11-4183-A140-CCE8041CD112}" type="datetimeFigureOut">
              <a:rPr lang="ar-IQ" smtClean="0"/>
              <a:t>07/07/1441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9296BAE3-5F9A-4B76-99FB-ADDDB96EACF5}" type="slidenum">
              <a:rPr lang="ar-IQ" smtClean="0"/>
              <a:t>‹#›</a:t>
            </a:fld>
            <a:endParaRPr lang="ar-IQ"/>
          </a:p>
        </p:txBody>
      </p:sp>
    </p:spTree>
    <p:extLst>
      <p:ext uri="{BB962C8B-B14F-4D97-AF65-F5344CB8AC3E}">
        <p14:creationId xmlns:p14="http://schemas.microsoft.com/office/powerpoint/2010/main" val="357107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B90688E-EA11-4183-A140-CCE8041CD112}" type="datetimeFigureOut">
              <a:rPr lang="ar-IQ" smtClean="0"/>
              <a:t>07/07/1441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9296BAE3-5F9A-4B76-99FB-ADDDB96EACF5}" type="slidenum">
              <a:rPr lang="ar-IQ" smtClean="0"/>
              <a:t>‹#›</a:t>
            </a:fld>
            <a:endParaRPr lang="ar-IQ"/>
          </a:p>
        </p:txBody>
      </p:sp>
    </p:spTree>
    <p:extLst>
      <p:ext uri="{BB962C8B-B14F-4D97-AF65-F5344CB8AC3E}">
        <p14:creationId xmlns:p14="http://schemas.microsoft.com/office/powerpoint/2010/main" val="3280500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B90688E-EA11-4183-A140-CCE8041CD112}" type="datetimeFigureOut">
              <a:rPr lang="ar-IQ" smtClean="0"/>
              <a:t>07/07/1441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296BAE3-5F9A-4B76-99FB-ADDDB96EACF5}" type="slidenum">
              <a:rPr lang="ar-IQ" smtClean="0"/>
              <a:t>‹#›</a:t>
            </a:fld>
            <a:endParaRPr lang="ar-IQ"/>
          </a:p>
        </p:txBody>
      </p:sp>
    </p:spTree>
    <p:extLst>
      <p:ext uri="{BB962C8B-B14F-4D97-AF65-F5344CB8AC3E}">
        <p14:creationId xmlns:p14="http://schemas.microsoft.com/office/powerpoint/2010/main" val="3669125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B90688E-EA11-4183-A140-CCE8041CD112}" type="datetimeFigureOut">
              <a:rPr lang="ar-IQ" smtClean="0"/>
              <a:t>07/07/1441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296BAE3-5F9A-4B76-99FB-ADDDB96EACF5}" type="slidenum">
              <a:rPr lang="ar-IQ" smtClean="0"/>
              <a:t>‹#›</a:t>
            </a:fld>
            <a:endParaRPr lang="ar-IQ"/>
          </a:p>
        </p:txBody>
      </p:sp>
    </p:spTree>
    <p:extLst>
      <p:ext uri="{BB962C8B-B14F-4D97-AF65-F5344CB8AC3E}">
        <p14:creationId xmlns:p14="http://schemas.microsoft.com/office/powerpoint/2010/main" val="801964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B90688E-EA11-4183-A140-CCE8041CD112}" type="datetimeFigureOut">
              <a:rPr lang="ar-IQ" smtClean="0"/>
              <a:t>07/07/1441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296BAE3-5F9A-4B76-99FB-ADDDB96EACF5}" type="slidenum">
              <a:rPr lang="ar-IQ" smtClean="0"/>
              <a:t>‹#›</a:t>
            </a:fld>
            <a:endParaRPr lang="ar-IQ"/>
          </a:p>
        </p:txBody>
      </p:sp>
    </p:spTree>
    <p:extLst>
      <p:ext uri="{BB962C8B-B14F-4D97-AF65-F5344CB8AC3E}">
        <p14:creationId xmlns:p14="http://schemas.microsoft.com/office/powerpoint/2010/main" val="4689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IQ" dirty="0"/>
          </a:p>
        </p:txBody>
      </p:sp>
      <p:sp>
        <p:nvSpPr>
          <p:cNvPr id="3" name="عنوان فرعي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1091507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نهاية حكم القاجارين </a:t>
            </a:r>
            <a:endParaRPr lang="ar-IQ" dirty="0"/>
          </a:p>
        </p:txBody>
      </p:sp>
      <p:sp>
        <p:nvSpPr>
          <p:cNvPr id="3" name="عنصر نائب للمحتوى 2"/>
          <p:cNvSpPr>
            <a:spLocks noGrp="1"/>
          </p:cNvSpPr>
          <p:nvPr>
            <p:ph idx="1"/>
          </p:nvPr>
        </p:nvSpPr>
        <p:spPr/>
        <p:txBody>
          <a:bodyPr>
            <a:normAutofit fontScale="70000" lnSpcReduction="20000"/>
          </a:bodyPr>
          <a:lstStyle/>
          <a:p>
            <a:r>
              <a:rPr lang="ar-IQ" dirty="0" smtClean="0"/>
              <a:t>في مطلع القرن العشرين حكم ايران  مظفر الدين شاه وكان مريضا وضعيفا في اتخاذ القرارات، استمر حكمه حتى عام 1906،استدان من روسيا عامي 1900و1902 لتغطية نفقات سفراته لا وربا، منح بريطانيا حق استخراج النفط 1901 لمدة 60 عاما، حدثت الثورة الدستورية في عهده عام 1906 نتيجة لسوء الاحوال الاجتماعية والقسوة التي قام بها الجيش ضد المواطنين وكان من نتيجتها انشاء اول برلمان ايراني.</a:t>
            </a:r>
          </a:p>
          <a:p>
            <a:r>
              <a:rPr lang="ar-IQ" dirty="0" smtClean="0"/>
              <a:t>تولى الحكم من بعده ابنه محمد علي شاه 1907-1909 وكانت خلافاته شديدة مع البرلمان وقام بحل البرلمان وقصفه بالقنابل وحدثت خلال حكمه الكثير من الصدامات حتى قام الثوار بدخول طهران يوم 13تموز1909 وفر محمد علي الى </a:t>
            </a:r>
            <a:r>
              <a:rPr lang="ar-IQ" dirty="0" err="1" smtClean="0"/>
              <a:t>المفوضيه</a:t>
            </a:r>
            <a:r>
              <a:rPr lang="ar-IQ" dirty="0" smtClean="0"/>
              <a:t> البريطانية  ونصب ابنه احمد رضا على العرش وعمره14عاما.</a:t>
            </a:r>
          </a:p>
          <a:p>
            <a:r>
              <a:rPr lang="ar-IQ" dirty="0" smtClean="0"/>
              <a:t>هيمن الروس والبريطانيين على الاقتصاد الايراني خلال حكم احمد شاه </a:t>
            </a:r>
          </a:p>
          <a:p>
            <a:r>
              <a:rPr lang="ar-IQ" dirty="0" smtClean="0"/>
              <a:t>اعلنت ايران حيادها في الحرب العالمية الاولى  ولكن دول الحلفاء لم تحترم حياد ايران.</a:t>
            </a:r>
          </a:p>
          <a:p>
            <a:r>
              <a:rPr lang="ar-IQ" dirty="0" smtClean="0"/>
              <a:t>خرجت ايران مدمره من الحرب التي لم تشترك بها وتعرضت زراعتها وصناعتها الى الدمار ولم يكن لها جيش نظامي </a:t>
            </a:r>
          </a:p>
          <a:p>
            <a:r>
              <a:rPr lang="ar-IQ" dirty="0" smtClean="0"/>
              <a:t>تم عقد المعاهدة الايرانية البريطانية وعارضها الشعب الايراني بشدة ،شهدت بعض المناطق ثورة ضد النظام في طهران ،وخاصة </a:t>
            </a:r>
            <a:r>
              <a:rPr lang="ar-IQ" dirty="0" err="1" smtClean="0"/>
              <a:t>اذريبيجان</a:t>
            </a:r>
            <a:r>
              <a:rPr lang="ar-IQ" dirty="0" smtClean="0"/>
              <a:t> </a:t>
            </a:r>
            <a:endParaRPr lang="ar-IQ" dirty="0"/>
          </a:p>
        </p:txBody>
      </p:sp>
    </p:spTree>
    <p:extLst>
      <p:ext uri="{BB962C8B-B14F-4D97-AF65-F5344CB8AC3E}">
        <p14:creationId xmlns:p14="http://schemas.microsoft.com/office/powerpoint/2010/main" val="95419066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181</Words>
  <Application>Microsoft Office PowerPoint</Application>
  <PresentationFormat>عرض على الشاشة (3:4)‏</PresentationFormat>
  <Paragraphs>7</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نسق Office</vt:lpstr>
      <vt:lpstr>عرض تقديمي في PowerPoint</vt:lpstr>
      <vt:lpstr>نهاية حكم القاجارين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2O11</dc:creator>
  <cp:lastModifiedBy>DR.Ahmed Saker 2O11</cp:lastModifiedBy>
  <cp:revision>1</cp:revision>
  <dcterms:created xsi:type="dcterms:W3CDTF">2019-02-06T14:49:11Z</dcterms:created>
  <dcterms:modified xsi:type="dcterms:W3CDTF">2020-03-01T15:48:23Z</dcterms:modified>
</cp:coreProperties>
</file>