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</p:sldIdLst>
  <p:sldSz cx="6858000" cy="9144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46" d="100"/>
          <a:sy n="46" d="100"/>
        </p:scale>
        <p:origin x="-2310" y="-96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ight Triangle 6"/>
          <p:cNvSpPr/>
          <p:nvPr/>
        </p:nvSpPr>
        <p:spPr>
          <a:xfrm>
            <a:off x="1" y="3530600"/>
            <a:ext cx="2678906" cy="561340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1785" y="-1233"/>
            <a:ext cx="6859785" cy="9145233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19140000">
            <a:off x="612835" y="2307204"/>
            <a:ext cx="4236467" cy="1605741"/>
          </a:xfrm>
        </p:spPr>
        <p:txBody>
          <a:bodyPr bIns="9144"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19140000">
            <a:off x="909208" y="3294567"/>
            <a:ext cx="4883348" cy="439012"/>
          </a:xfrm>
        </p:spPr>
        <p:txBody>
          <a:bodyPr tIns="9144">
            <a:normAutofit/>
          </a:bodyPr>
          <a:lstStyle>
            <a:lvl1pPr marL="0" indent="0" algn="l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cover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cover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72050" y="366185"/>
            <a:ext cx="1543050" cy="6237816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42900" y="366185"/>
            <a:ext cx="4514850" cy="6237816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cover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cover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-1785" y="-1233"/>
            <a:ext cx="6859785" cy="9145233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Triangle 6"/>
          <p:cNvSpPr/>
          <p:nvPr/>
        </p:nvSpPr>
        <p:spPr>
          <a:xfrm>
            <a:off x="1" y="3530600"/>
            <a:ext cx="2678906" cy="5613400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614549" y="2302317"/>
            <a:ext cx="4238244" cy="1610012"/>
          </a:xfrm>
        </p:spPr>
        <p:txBody>
          <a:bodyPr bIns="9144" anchor="b"/>
          <a:lstStyle>
            <a:lvl1pPr algn="l">
              <a:defRPr kumimoji="0" lang="en-US" sz="32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19140000">
            <a:off x="912114" y="3291072"/>
            <a:ext cx="4882896" cy="438912"/>
          </a:xfrm>
        </p:spPr>
        <p:txBody>
          <a:bodyPr anchor="t">
            <a:normAutofit/>
          </a:bodyPr>
          <a:lstStyle>
            <a:lvl1pPr marL="0" indent="0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cover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17220" y="1463040"/>
            <a:ext cx="2400300" cy="494995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525012" y="1463040"/>
            <a:ext cx="2400300" cy="494995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 spd="slow">
    <p:cover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17220" y="1463040"/>
            <a:ext cx="2400300" cy="73152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4363" y="2269131"/>
            <a:ext cx="2400300" cy="41452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525012" y="1463040"/>
            <a:ext cx="2400300" cy="73152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525012" y="2269131"/>
            <a:ext cx="2400300" cy="41452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cover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cover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cover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ight Triangle 16"/>
          <p:cNvSpPr/>
          <p:nvPr/>
        </p:nvSpPr>
        <p:spPr>
          <a:xfrm>
            <a:off x="1" y="3530600"/>
            <a:ext cx="2678906" cy="561340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ight Triangle 17"/>
          <p:cNvSpPr/>
          <p:nvPr/>
        </p:nvSpPr>
        <p:spPr>
          <a:xfrm rot="5400000">
            <a:off x="-1675208" y="1675211"/>
            <a:ext cx="9144000" cy="5793584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588698" y="2101472"/>
            <a:ext cx="3909060" cy="1452569"/>
          </a:xfrm>
        </p:spPr>
        <p:txBody>
          <a:bodyPr bIns="0" anchor="b"/>
          <a:lstStyle>
            <a:lvl1pPr algn="l">
              <a:defRPr kumimoji="0" lang="en-US" sz="2800" b="0" i="0" u="none" strike="noStrike" kern="1200" cap="all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62165" y="3491883"/>
            <a:ext cx="2855834" cy="4432916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973466" y="3004514"/>
            <a:ext cx="4346070" cy="831085"/>
          </a:xfrm>
        </p:spPr>
        <p:txBody>
          <a:bodyPr>
            <a:normAutofit/>
          </a:bodyPr>
          <a:lstStyle>
            <a:lvl1pPr marL="0" indent="0">
              <a:buNone/>
              <a:defRPr lang="en-US" sz="1400" b="1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2"/>
            </a:solidFill>
          </a:ln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cover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1521619" y="0"/>
            <a:ext cx="5336381" cy="9144000"/>
          </a:xfrm>
          <a:custGeom>
            <a:avLst/>
            <a:gdLst>
              <a:gd name="connsiteX0" fmla="*/ 0 w 7104888"/>
              <a:gd name="connsiteY0" fmla="*/ 0 h 6858000"/>
              <a:gd name="connsiteX1" fmla="*/ 7104888 w 7104888"/>
              <a:gd name="connsiteY1" fmla="*/ 0 h 6858000"/>
              <a:gd name="connsiteX2" fmla="*/ 7104888 w 7104888"/>
              <a:gd name="connsiteY2" fmla="*/ 6858000 h 6858000"/>
              <a:gd name="connsiteX3" fmla="*/ 0 w 7104888"/>
              <a:gd name="connsiteY3" fmla="*/ 6858000 h 6858000"/>
              <a:gd name="connsiteX4" fmla="*/ 0 w 7104888"/>
              <a:gd name="connsiteY4" fmla="*/ 0 h 6858000"/>
              <a:gd name="connsiteX0" fmla="*/ 0 w 7104888"/>
              <a:gd name="connsiteY0" fmla="*/ 0 h 6858000"/>
              <a:gd name="connsiteX1" fmla="*/ 5695188 w 7104888"/>
              <a:gd name="connsiteY1" fmla="*/ 0 h 6858000"/>
              <a:gd name="connsiteX2" fmla="*/ 7104888 w 7104888"/>
              <a:gd name="connsiteY2" fmla="*/ 0 h 6858000"/>
              <a:gd name="connsiteX3" fmla="*/ 7104888 w 7104888"/>
              <a:gd name="connsiteY3" fmla="*/ 6858000 h 6858000"/>
              <a:gd name="connsiteX4" fmla="*/ 0 w 7104888"/>
              <a:gd name="connsiteY4" fmla="*/ 6858000 h 6858000"/>
              <a:gd name="connsiteX5" fmla="*/ 0 w 7104888"/>
              <a:gd name="connsiteY5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0287 w 7115175"/>
              <a:gd name="connsiteY4" fmla="*/ 6858000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10287 w 7115175"/>
              <a:gd name="connsiteY5" fmla="*/ 6858000 h 6858000"/>
              <a:gd name="connsiteX6" fmla="*/ 0 w 7115175"/>
              <a:gd name="connsiteY6" fmla="*/ 5048250 h 6858000"/>
              <a:gd name="connsiteX7" fmla="*/ 10287 w 7115175"/>
              <a:gd name="connsiteY7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0 w 7115175"/>
              <a:gd name="connsiteY0" fmla="*/ 504825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15175" h="6858000">
                <a:moveTo>
                  <a:pt x="0" y="5048250"/>
                </a:moveTo>
                <a:lnTo>
                  <a:pt x="5705475" y="0"/>
                </a:lnTo>
                <a:lnTo>
                  <a:pt x="7115175" y="0"/>
                </a:lnTo>
                <a:lnTo>
                  <a:pt x="7115175" y="6858000"/>
                </a:lnTo>
                <a:lnTo>
                  <a:pt x="1533526" y="6848475"/>
                </a:lnTo>
                <a:lnTo>
                  <a:pt x="0" y="50482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</p:spPr>
        <p:txBody>
          <a:bodyPr rIns="182880" anchor="ctr"/>
          <a:lstStyle>
            <a:lvl1pPr algn="r">
              <a:defRPr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9" name="Right Triangle 8"/>
          <p:cNvSpPr/>
          <p:nvPr/>
        </p:nvSpPr>
        <p:spPr>
          <a:xfrm>
            <a:off x="1" y="3530600"/>
            <a:ext cx="2678906" cy="561340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1" y="6731000"/>
            <a:ext cx="2678906" cy="2413000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1809750 h 1809750"/>
              <a:gd name="connsiteX1" fmla="*/ 1895475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  <a:gd name="connsiteX0" fmla="*/ 0 w 3571875"/>
              <a:gd name="connsiteY0" fmla="*/ 1809750 h 1809750"/>
              <a:gd name="connsiteX1" fmla="*/ 2038350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71875" h="1809750">
                <a:moveTo>
                  <a:pt x="0" y="1809750"/>
                </a:moveTo>
                <a:lnTo>
                  <a:pt x="2038350" y="0"/>
                </a:lnTo>
                <a:lnTo>
                  <a:pt x="3571875" y="1809750"/>
                </a:lnTo>
                <a:lnTo>
                  <a:pt x="0" y="18097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503398" y="2290001"/>
            <a:ext cx="4114800" cy="1156592"/>
          </a:xfrm>
        </p:spPr>
        <p:txBody>
          <a:bodyPr anchor="b"/>
          <a:lstStyle>
            <a:lvl1pPr algn="l">
              <a:defRPr sz="2800" b="0"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857610" y="2907372"/>
            <a:ext cx="4572409" cy="987552"/>
          </a:xfrm>
        </p:spPr>
        <p:txBody>
          <a:bodyPr/>
          <a:lstStyle>
            <a:lvl1pPr marL="0" indent="0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cover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-1786" y="6734177"/>
            <a:ext cx="2680693" cy="2409824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883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050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812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76450 w 3571875"/>
              <a:gd name="connsiteY2" fmla="*/ 22740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245519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38350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2433637 h 2433637"/>
              <a:gd name="connsiteX1" fmla="*/ 257175 w 3571875"/>
              <a:gd name="connsiteY1" fmla="*/ 0 h 2433637"/>
              <a:gd name="connsiteX2" fmla="*/ 2038350 w 3571875"/>
              <a:gd name="connsiteY2" fmla="*/ 628650 h 2433637"/>
              <a:gd name="connsiteX3" fmla="*/ 3571875 w 3571875"/>
              <a:gd name="connsiteY3" fmla="*/ 2433637 h 2433637"/>
              <a:gd name="connsiteX4" fmla="*/ 0 w 3571875"/>
              <a:gd name="connsiteY4" fmla="*/ 2433637 h 2433637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24051 w 3574257"/>
              <a:gd name="connsiteY2" fmla="*/ 3071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40682 w 3574257"/>
              <a:gd name="connsiteY2" fmla="*/ 450057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57351 w 3574257"/>
              <a:gd name="connsiteY2" fmla="*/ 2309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774032 w 3574257"/>
              <a:gd name="connsiteY2" fmla="*/ 161925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69294 w 3574257"/>
              <a:gd name="connsiteY2" fmla="*/ 2143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819275 w 3574257"/>
              <a:gd name="connsiteY2" fmla="*/ 200026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5494 w 3574257"/>
              <a:gd name="connsiteY2" fmla="*/ 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74257" h="1807368">
                <a:moveTo>
                  <a:pt x="2382" y="1807368"/>
                </a:moveTo>
                <a:lnTo>
                  <a:pt x="0" y="0"/>
                </a:lnTo>
                <a:lnTo>
                  <a:pt x="2045494" y="1"/>
                </a:lnTo>
                <a:lnTo>
                  <a:pt x="3574257" y="1807368"/>
                </a:lnTo>
                <a:lnTo>
                  <a:pt x="2382" y="180736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1785" y="6735057"/>
            <a:ext cx="6859785" cy="240894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  <a:gd name="connsiteX0" fmla="*/ 0 w 3352800"/>
              <a:gd name="connsiteY0" fmla="*/ 2002631 h 2002631"/>
              <a:gd name="connsiteX1" fmla="*/ 754045 w 3352800"/>
              <a:gd name="connsiteY1" fmla="*/ 146832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26618 h 526618"/>
              <a:gd name="connsiteX1" fmla="*/ 980611 w 3352800"/>
              <a:gd name="connsiteY1" fmla="*/ 9368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6888 h 526888"/>
              <a:gd name="connsiteX1" fmla="*/ 744735 w 3352800"/>
              <a:gd name="connsiteY1" fmla="*/ 0 h 526888"/>
              <a:gd name="connsiteX2" fmla="*/ 3352800 w 3352800"/>
              <a:gd name="connsiteY2" fmla="*/ 270 h 526888"/>
              <a:gd name="connsiteX3" fmla="*/ 3352800 w 3352800"/>
              <a:gd name="connsiteY3" fmla="*/ 526888 h 526888"/>
              <a:gd name="connsiteX4" fmla="*/ 0 w 3352800"/>
              <a:gd name="connsiteY4" fmla="*/ 526888 h 526888"/>
              <a:gd name="connsiteX0" fmla="*/ 0 w 3352800"/>
              <a:gd name="connsiteY0" fmla="*/ 526618 h 526618"/>
              <a:gd name="connsiteX1" fmla="*/ 811948 w 3352800"/>
              <a:gd name="connsiteY1" fmla="*/ 6092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966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241069 w 3352800"/>
              <a:gd name="connsiteY2" fmla="*/ 94144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313 h 527313"/>
              <a:gd name="connsiteX1" fmla="*/ 900984 w 3352800"/>
              <a:gd name="connsiteY1" fmla="*/ 97774 h 527313"/>
              <a:gd name="connsiteX2" fmla="*/ 3352800 w 3352800"/>
              <a:gd name="connsiteY2" fmla="*/ 0 h 527313"/>
              <a:gd name="connsiteX3" fmla="*/ 3352800 w 3352800"/>
              <a:gd name="connsiteY3" fmla="*/ 527313 h 527313"/>
              <a:gd name="connsiteX4" fmla="*/ 0 w 3352800"/>
              <a:gd name="connsiteY4" fmla="*/ 527313 h 527313"/>
              <a:gd name="connsiteX0" fmla="*/ 0 w 3352800"/>
              <a:gd name="connsiteY0" fmla="*/ 527584 h 527584"/>
              <a:gd name="connsiteX1" fmla="*/ 748227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527584">
                <a:moveTo>
                  <a:pt x="0" y="527584"/>
                </a:moveTo>
                <a:lnTo>
                  <a:pt x="748227" y="0"/>
                </a:lnTo>
                <a:lnTo>
                  <a:pt x="3352800" y="271"/>
                </a:lnTo>
                <a:lnTo>
                  <a:pt x="3352800" y="527584"/>
                </a:lnTo>
                <a:lnTo>
                  <a:pt x="0" y="527584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17220" y="487680"/>
            <a:ext cx="5640705" cy="73152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17220" y="1467505"/>
            <a:ext cx="5640705" cy="477313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9140000">
            <a:off x="150876" y="7827264"/>
            <a:ext cx="1632204" cy="26822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38136" y="8380163"/>
            <a:ext cx="3543300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spc="200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300779" y="8227763"/>
            <a:ext cx="377190" cy="670560"/>
          </a:xfrm>
          <a:prstGeom prst="ellipse">
            <a:avLst/>
          </a:prstGeom>
          <a:ln w="19050">
            <a:solidFill>
              <a:srgbClr val="FFFFFF"/>
            </a:solidFill>
          </a:ln>
        </p:spPr>
        <p:txBody>
          <a:bodyPr vert="horz" lIns="9144" tIns="9144" rIns="9144" bIns="9144" rtlCol="0" anchor="ctr">
            <a:normAutofit/>
          </a:bodyPr>
          <a:lstStyle>
            <a:lvl1pPr algn="ctr">
              <a:defRPr sz="1650">
                <a:solidFill>
                  <a:srgbClr val="FFFFFF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slow">
    <p:cover/>
  </p:transition>
  <p:txStyles>
    <p:titleStyle>
      <a:lvl1pPr algn="l" defTabSz="914400" rtl="0" eaLnBrk="1" latinLnBrk="0" hangingPunct="1">
        <a:spcBef>
          <a:spcPct val="0"/>
        </a:spcBef>
        <a:buNone/>
        <a:defRPr sz="28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800"/>
        </a:spcBef>
        <a:buFont typeface="Arial" pitchFamily="34" charset="0"/>
        <a:buNone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1737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023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6309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8595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3533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5819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792224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 rot="19140000">
            <a:off x="519655" y="1765619"/>
            <a:ext cx="4236467" cy="1605741"/>
          </a:xfrm>
        </p:spPr>
        <p:txBody>
          <a:bodyPr/>
          <a:lstStyle/>
          <a:p>
            <a:r>
              <a:rPr lang="ar-JO" dirty="0" smtClean="0"/>
              <a:t>ارشاد تربوي – 4 -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0944223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415" y="0"/>
            <a:ext cx="6175169" cy="91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3804126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20" y="0"/>
            <a:ext cx="6461760" cy="91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3804126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415" y="0"/>
            <a:ext cx="6175169" cy="91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3804126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947" y="0"/>
            <a:ext cx="6136105" cy="9144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4223804126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ngles">
  <a:themeElements>
    <a:clrScheme name="Angles">
      <a:dk1>
        <a:srgbClr val="000000"/>
      </a:dk1>
      <a:lt1>
        <a:srgbClr val="FFFFFF"/>
      </a:lt1>
      <a:dk2>
        <a:srgbClr val="434342"/>
      </a:dk2>
      <a:lt2>
        <a:srgbClr val="CDD7D9"/>
      </a:lt2>
      <a:accent1>
        <a:srgbClr val="797B7E"/>
      </a:accent1>
      <a:accent2>
        <a:srgbClr val="F96A1B"/>
      </a:accent2>
      <a:accent3>
        <a:srgbClr val="08A1D9"/>
      </a:accent3>
      <a:accent4>
        <a:srgbClr val="7C984A"/>
      </a:accent4>
      <a:accent5>
        <a:srgbClr val="C2AD8D"/>
      </a:accent5>
      <a:accent6>
        <a:srgbClr val="506E94"/>
      </a:accent6>
      <a:hlink>
        <a:srgbClr val="5F5F5F"/>
      </a:hlink>
      <a:folHlink>
        <a:srgbClr val="969696"/>
      </a:folHlink>
    </a:clrScheme>
    <a:fontScheme name="Angles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ngle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0400000"/>
            </a:lightRig>
          </a:scene3d>
          <a:sp3d contourW="6350">
            <a:bevelT w="41275" h="19050" prst="angle"/>
            <a:contourClr>
              <a:schemeClr val="phClr">
                <a:shade val="25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0000"/>
                <a:shade val="85000"/>
              </a:schemeClr>
              <a:schemeClr val="phClr">
                <a:tint val="95000"/>
                <a:shade val="99000"/>
              </a:schemeClr>
            </a:duotone>
          </a:blip>
          <a:tile tx="0" ty="0" sx="100000" sy="10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3000"/>
                <a:shade val="85000"/>
              </a:schemeClr>
              <a:schemeClr val="phClr">
                <a:tint val="96000"/>
                <a:shade val="99000"/>
              </a:schemeClr>
            </a:duotone>
          </a:blip>
          <a:tile tx="0" ty="0" sx="90000" sy="9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Angles</Template>
  <TotalTime>0</TotalTime>
  <Words>5</Words>
  <Application>Microsoft Office PowerPoint</Application>
  <PresentationFormat>On-screen Show (4:3)</PresentationFormat>
  <Paragraphs>1</Paragraphs>
  <Slides>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Angles</vt:lpstr>
      <vt:lpstr>ارشاد تربوي – 4 -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ارشاد تربوي – 4 -</dc:title>
  <dc:creator>azhr</dc:creator>
  <cp:lastModifiedBy>tahreer</cp:lastModifiedBy>
  <cp:revision>1</cp:revision>
  <dcterms:created xsi:type="dcterms:W3CDTF">2006-08-16T00:00:00Z</dcterms:created>
  <dcterms:modified xsi:type="dcterms:W3CDTF">2020-03-01T15:51:02Z</dcterms:modified>
</cp:coreProperties>
</file>