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231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12835" y="2307204"/>
            <a:ext cx="4236467" cy="1605741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09208" y="3294567"/>
            <a:ext cx="4883348" cy="439012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6237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6237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14549" y="2302317"/>
            <a:ext cx="4238244" cy="161001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12114" y="3291072"/>
            <a:ext cx="4882896" cy="438912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012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5012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5012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-1675208" y="1675211"/>
            <a:ext cx="9144000" cy="579358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88698" y="2101472"/>
            <a:ext cx="3909060" cy="1452569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165" y="3491883"/>
            <a:ext cx="2855834" cy="44329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973466" y="3004514"/>
            <a:ext cx="4346070" cy="83108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21619" y="0"/>
            <a:ext cx="5336381" cy="9144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6731000"/>
            <a:ext cx="2678906" cy="24130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03398" y="2290001"/>
            <a:ext cx="4114800" cy="1156592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857610" y="2907372"/>
            <a:ext cx="4572409" cy="98755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786" y="6734177"/>
            <a:ext cx="2680693" cy="240982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785" y="6735057"/>
            <a:ext cx="6859785" cy="240894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487680"/>
            <a:ext cx="5640705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7505"/>
            <a:ext cx="5640705" cy="477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150876" y="7827264"/>
            <a:ext cx="1632204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19140000">
            <a:off x="175267" y="1805742"/>
            <a:ext cx="4236467" cy="956777"/>
          </a:xfrm>
        </p:spPr>
        <p:txBody>
          <a:bodyPr/>
          <a:lstStyle/>
          <a:p>
            <a:r>
              <a:rPr lang="ar-JO" dirty="0"/>
              <a:t>لارشاد التربوي  </a:t>
            </a:r>
            <a:r>
              <a:rPr lang="ar-JO" dirty="0" smtClean="0"/>
              <a:t>-</a:t>
            </a:r>
            <a:r>
              <a:rPr lang="ar-IQ" dirty="0" smtClean="0"/>
              <a:t>3-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62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5" y="0"/>
            <a:ext cx="617516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42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0"/>
            <a:ext cx="60579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42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63" y="0"/>
            <a:ext cx="638827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42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93" y="304800"/>
            <a:ext cx="6263014" cy="88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42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4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Angles</vt:lpstr>
      <vt:lpstr>لارشاد التربوي  -3-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لارشاد التربوي  -3-</dc:title>
  <dc:creator>azhr</dc:creator>
  <cp:lastModifiedBy>tahreer</cp:lastModifiedBy>
  <cp:revision>1</cp:revision>
  <dcterms:created xsi:type="dcterms:W3CDTF">2006-08-16T00:00:00Z</dcterms:created>
  <dcterms:modified xsi:type="dcterms:W3CDTF">2020-03-01T15:43:50Z</dcterms:modified>
</cp:coreProperties>
</file>