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323" autoAdjust="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C288-05B1-45E6-BDF0-55488E6172CA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F564-77DB-4A34-821E-2E9B3D4FE7F0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6429419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59200" cy="262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50"/>
            <a:ext cx="8358246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50"/>
            <a:ext cx="8358246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8"/>
            <a:ext cx="842968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2</cp:revision>
  <dcterms:created xsi:type="dcterms:W3CDTF">2020-02-29T18:05:06Z</dcterms:created>
  <dcterms:modified xsi:type="dcterms:W3CDTF">2020-02-29T18:19:36Z</dcterms:modified>
</cp:coreProperties>
</file>