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42" d="100"/>
          <a:sy n="42" d="100"/>
        </p:scale>
        <p:origin x="-219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B844-88A6-43A4-808B-1FC487967A99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0B2D-FAAC-441F-9B73-50F12A3819D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642942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859250" cy="267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3"/>
            <a:ext cx="8143932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357188"/>
            <a:ext cx="8286809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88"/>
            <a:ext cx="807249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7715304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50"/>
            <a:ext cx="8072494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25"/>
            <a:ext cx="7858181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</cp:revision>
  <dcterms:created xsi:type="dcterms:W3CDTF">2020-02-29T19:38:29Z</dcterms:created>
  <dcterms:modified xsi:type="dcterms:W3CDTF">2020-02-29T19:48:51Z</dcterms:modified>
</cp:coreProperties>
</file>