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A967-BA50-46FD-AD98-EC7C200EB8ED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B8324-9064-48AA-AA69-29A28CAB56AD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072494" cy="635798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44775" cy="184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50"/>
            <a:ext cx="864399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64" y="214290"/>
            <a:ext cx="828684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50"/>
            <a:ext cx="835824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429684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50"/>
            <a:ext cx="8286808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50"/>
            <a:ext cx="8143931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50"/>
            <a:ext cx="8358246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50"/>
            <a:ext cx="835824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4129"/>
            <a:ext cx="8229600" cy="3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50"/>
            <a:ext cx="857256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5" cy="62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50"/>
            <a:ext cx="8501121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88"/>
            <a:ext cx="8072494" cy="621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50"/>
            <a:ext cx="8143931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8"/>
            <a:ext cx="8358246" cy="62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عرض على الشاشة (3:4)‏</PresentationFormat>
  <Paragraphs>0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3</cp:revision>
  <dcterms:created xsi:type="dcterms:W3CDTF">2020-02-29T17:39:24Z</dcterms:created>
  <dcterms:modified xsi:type="dcterms:W3CDTF">2020-02-29T18:04:40Z</dcterms:modified>
</cp:coreProperties>
</file>