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39" d="100"/>
          <a:sy n="39" d="100"/>
        </p:scale>
        <p:origin x="-2286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470CA-8BFC-4371-9CD7-3A128EF246FC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913F-CCC2-417A-8EE3-67B929AD2941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072494" cy="6357982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62325" y="-3467100"/>
            <a:ext cx="15868650" cy="137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7" y="255988"/>
            <a:ext cx="8358247" cy="617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01056" cy="59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88"/>
            <a:ext cx="8572559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97599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3</cp:revision>
  <dcterms:created xsi:type="dcterms:W3CDTF">2020-02-29T15:50:49Z</dcterms:created>
  <dcterms:modified xsi:type="dcterms:W3CDTF">2020-02-29T16:19:48Z</dcterms:modified>
</cp:coreProperties>
</file>