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978C8-992F-4BD6-9458-1806DF3736FF}" type="datetimeFigureOut">
              <a:rPr lang="ar-IQ" smtClean="0"/>
              <a:t>06/07/1441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1B3658-4A34-40B4-9E8D-621AFE528201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16744950" cy="900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596" y="357166"/>
            <a:ext cx="8286808" cy="601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215370" cy="584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312"/>
            <a:ext cx="8358245" cy="628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5" y="285750"/>
            <a:ext cx="8643998" cy="628652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رحلة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4</cp:revision>
  <dcterms:created xsi:type="dcterms:W3CDTF">2020-02-29T15:43:15Z</dcterms:created>
  <dcterms:modified xsi:type="dcterms:W3CDTF">2020-02-29T16:19:18Z</dcterms:modified>
</cp:coreProperties>
</file>