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9144000" cy="6858000" type="screen4x3"/>
  <p:notesSz cx="6858000" cy="9144000"/>
  <p:defaultTextStyle>
    <a:defPPr>
      <a:defRPr lang="ar-IQ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84380"/>
    <p:restoredTop sz="94660"/>
  </p:normalViewPr>
  <p:slideViewPr>
    <p:cSldViewPr>
      <p:cViewPr varScale="1">
        <p:scale>
          <a:sx n="64" d="100"/>
          <a:sy n="64" d="100"/>
        </p:scale>
        <p:origin x="-1566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IQ"/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ar-SA" smtClean="0"/>
              <a:t>انقر لتحرير نمط العنوان الثانوي الرئيسي</a:t>
            </a:r>
            <a:endParaRPr lang="ar-IQ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44EC7B-0167-4958-9208-EA1C41F10DB9}" type="datetimeFigureOut">
              <a:rPr lang="ar-IQ" smtClean="0"/>
              <a:t>06/07/1441</a:t>
            </a:fld>
            <a:endParaRPr lang="ar-IQ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3B5EBC-9843-4D41-B5A0-74A59C85A785}" type="slidenum">
              <a:rPr lang="ar-IQ" smtClean="0"/>
              <a:t>‹#›</a:t>
            </a:fld>
            <a:endParaRPr lang="ar-IQ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IQ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IQ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44EC7B-0167-4958-9208-EA1C41F10DB9}" type="datetimeFigureOut">
              <a:rPr lang="ar-IQ" smtClean="0"/>
              <a:t>06/07/1441</a:t>
            </a:fld>
            <a:endParaRPr lang="ar-IQ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3B5EBC-9843-4D41-B5A0-74A59C85A785}" type="slidenum">
              <a:rPr lang="ar-IQ" smtClean="0"/>
              <a:t>‹#›</a:t>
            </a:fld>
            <a:endParaRPr lang="ar-IQ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ar-SA" smtClean="0"/>
              <a:t>انقر لتحرير نمط العنوان الرئيسي</a:t>
            </a:r>
            <a:endParaRPr lang="ar-IQ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IQ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44EC7B-0167-4958-9208-EA1C41F10DB9}" type="datetimeFigureOut">
              <a:rPr lang="ar-IQ" smtClean="0"/>
              <a:t>06/07/1441</a:t>
            </a:fld>
            <a:endParaRPr lang="ar-IQ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3B5EBC-9843-4D41-B5A0-74A59C85A785}" type="slidenum">
              <a:rPr lang="ar-IQ" smtClean="0"/>
              <a:t>‹#›</a:t>
            </a:fld>
            <a:endParaRPr lang="ar-IQ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IQ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IQ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44EC7B-0167-4958-9208-EA1C41F10DB9}" type="datetimeFigureOut">
              <a:rPr lang="ar-IQ" smtClean="0"/>
              <a:t>06/07/1441</a:t>
            </a:fld>
            <a:endParaRPr lang="ar-IQ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3B5EBC-9843-4D41-B5A0-74A59C85A785}" type="slidenum">
              <a:rPr lang="ar-IQ" smtClean="0"/>
              <a:t>‹#›</a:t>
            </a:fld>
            <a:endParaRPr lang="ar-IQ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ar-SA" smtClean="0"/>
              <a:t>انقر لتحرير نمط العنوان الرئيسي</a:t>
            </a:r>
            <a:endParaRPr lang="ar-IQ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44EC7B-0167-4958-9208-EA1C41F10DB9}" type="datetimeFigureOut">
              <a:rPr lang="ar-IQ" smtClean="0"/>
              <a:t>06/07/1441</a:t>
            </a:fld>
            <a:endParaRPr lang="ar-IQ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3B5EBC-9843-4D41-B5A0-74A59C85A785}" type="slidenum">
              <a:rPr lang="ar-IQ" smtClean="0"/>
              <a:t>‹#›</a:t>
            </a:fld>
            <a:endParaRPr lang="ar-IQ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ي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IQ"/>
          </a:p>
        </p:txBody>
      </p:sp>
      <p:sp>
        <p:nvSpPr>
          <p:cNvPr id="3" name="عنصر نائب للمحتوى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IQ"/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IQ"/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44EC7B-0167-4958-9208-EA1C41F10DB9}" type="datetimeFigureOut">
              <a:rPr lang="ar-IQ" smtClean="0"/>
              <a:t>06/07/1441</a:t>
            </a:fld>
            <a:endParaRPr lang="ar-IQ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3B5EBC-9843-4D41-B5A0-74A59C85A785}" type="slidenum">
              <a:rPr lang="ar-IQ" smtClean="0"/>
              <a:t>‹#›</a:t>
            </a:fld>
            <a:endParaRPr lang="ar-IQ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ar-SA" smtClean="0"/>
              <a:t>انقر لتحرير نمط العنوان الرئيسي</a:t>
            </a:r>
            <a:endParaRPr lang="ar-IQ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IQ"/>
          </a:p>
        </p:txBody>
      </p:sp>
      <p:sp>
        <p:nvSpPr>
          <p:cNvPr id="5" name="عنصر نائب للنص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6" name="عنصر نائب للمحتوى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IQ"/>
          </a:p>
        </p:txBody>
      </p:sp>
      <p:sp>
        <p:nvSpPr>
          <p:cNvPr id="7" name="عنصر نائب للتاريخ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44EC7B-0167-4958-9208-EA1C41F10DB9}" type="datetimeFigureOut">
              <a:rPr lang="ar-IQ" smtClean="0"/>
              <a:t>06/07/1441</a:t>
            </a:fld>
            <a:endParaRPr lang="ar-IQ"/>
          </a:p>
        </p:txBody>
      </p:sp>
      <p:sp>
        <p:nvSpPr>
          <p:cNvPr id="8" name="عنصر نائب للتذييل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9" name="عنصر نائب لرقم الشريحة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3B5EBC-9843-4D41-B5A0-74A59C85A785}" type="slidenum">
              <a:rPr lang="ar-IQ" smtClean="0"/>
              <a:t>‹#›</a:t>
            </a:fld>
            <a:endParaRPr lang="ar-IQ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IQ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44EC7B-0167-4958-9208-EA1C41F10DB9}" type="datetimeFigureOut">
              <a:rPr lang="ar-IQ" smtClean="0"/>
              <a:t>06/07/1441</a:t>
            </a:fld>
            <a:endParaRPr lang="ar-IQ"/>
          </a:p>
        </p:txBody>
      </p:sp>
      <p:sp>
        <p:nvSpPr>
          <p:cNvPr id="4" name="عنصر نائب للتذييل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5" name="عنصر نائب لرقم الشريحة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3B5EBC-9843-4D41-B5A0-74A59C85A785}" type="slidenum">
              <a:rPr lang="ar-IQ" smtClean="0"/>
              <a:t>‹#›</a:t>
            </a:fld>
            <a:endParaRPr lang="ar-IQ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44EC7B-0167-4958-9208-EA1C41F10DB9}" type="datetimeFigureOut">
              <a:rPr lang="ar-IQ" smtClean="0"/>
              <a:t>06/07/1441</a:t>
            </a:fld>
            <a:endParaRPr lang="ar-IQ"/>
          </a:p>
        </p:txBody>
      </p:sp>
      <p:sp>
        <p:nvSpPr>
          <p:cNvPr id="3" name="عنصر نائب للتذييل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3B5EBC-9843-4D41-B5A0-74A59C85A785}" type="slidenum">
              <a:rPr lang="ar-IQ" smtClean="0"/>
              <a:t>‹#›</a:t>
            </a:fld>
            <a:endParaRPr lang="ar-IQ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ar-SA" smtClean="0"/>
              <a:t>انقر لتحرير نمط العنوان الرئيسي</a:t>
            </a:r>
            <a:endParaRPr lang="ar-IQ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IQ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44EC7B-0167-4958-9208-EA1C41F10DB9}" type="datetimeFigureOut">
              <a:rPr lang="ar-IQ" smtClean="0"/>
              <a:t>06/07/1441</a:t>
            </a:fld>
            <a:endParaRPr lang="ar-IQ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3B5EBC-9843-4D41-B5A0-74A59C85A785}" type="slidenum">
              <a:rPr lang="ar-IQ" smtClean="0"/>
              <a:t>‹#›</a:t>
            </a:fld>
            <a:endParaRPr lang="ar-IQ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ar-SA" smtClean="0"/>
              <a:t>انقر لتحرير نمط العنوان الرئيسي</a:t>
            </a:r>
            <a:endParaRPr lang="ar-IQ"/>
          </a:p>
        </p:txBody>
      </p:sp>
      <p:sp>
        <p:nvSpPr>
          <p:cNvPr id="3" name="عنصر نائب للصورة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ar-IQ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44EC7B-0167-4958-9208-EA1C41F10DB9}" type="datetimeFigureOut">
              <a:rPr lang="ar-IQ" smtClean="0"/>
              <a:t>06/07/1441</a:t>
            </a:fld>
            <a:endParaRPr lang="ar-IQ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3B5EBC-9843-4D41-B5A0-74A59C85A785}" type="slidenum">
              <a:rPr lang="ar-IQ" smtClean="0"/>
              <a:t>‹#›</a:t>
            </a:fld>
            <a:endParaRPr lang="ar-IQ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عنوان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ar-SA" smtClean="0"/>
              <a:t>انقر لتحرير نمط العنوان الرئيسي</a:t>
            </a:r>
            <a:endParaRPr lang="ar-IQ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IQ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344EC7B-0167-4958-9208-EA1C41F10DB9}" type="datetimeFigureOut">
              <a:rPr lang="ar-IQ" smtClean="0"/>
              <a:t>06/07/1441</a:t>
            </a:fld>
            <a:endParaRPr lang="ar-IQ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r-IQ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4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43B5EBC-9843-4D41-B5A0-74A59C85A785}" type="slidenum">
              <a:rPr lang="ar-IQ" smtClean="0"/>
              <a:t>‹#›</a:t>
            </a:fld>
            <a:endParaRPr lang="ar-IQ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1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r" defTabSz="914400" rtl="1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defTabSz="914400" rtl="1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IQ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>
          <a:xfrm>
            <a:off x="500034" y="285728"/>
            <a:ext cx="7615246" cy="6286544"/>
          </a:xfrm>
        </p:spPr>
        <p:txBody>
          <a:bodyPr/>
          <a:lstStyle/>
          <a:p>
            <a:endParaRPr lang="ar-IQ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4306550" cy="22631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IQ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85721" y="285750"/>
            <a:ext cx="8286808" cy="6215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IQ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00034" y="285750"/>
            <a:ext cx="8429683" cy="6286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IQ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71472" y="285750"/>
            <a:ext cx="7929617" cy="6286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IQ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57158" y="285750"/>
            <a:ext cx="8429684" cy="6215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IQ"/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57158" y="285750"/>
            <a:ext cx="8572560" cy="6286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IQ"/>
          </a:p>
        </p:txBody>
      </p:sp>
      <p:pic>
        <p:nvPicPr>
          <p:cNvPr id="717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71472" y="214290"/>
            <a:ext cx="8173179" cy="6340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IQ"/>
          </a:p>
        </p:txBody>
      </p:sp>
      <p:pic>
        <p:nvPicPr>
          <p:cNvPr id="819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28596" y="214313"/>
            <a:ext cx="8429684" cy="6429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سمة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32</TotalTime>
  <Words>0</Words>
  <Application>Microsoft Office PowerPoint</Application>
  <PresentationFormat>عرض على الشاشة (3:4)‏</PresentationFormat>
  <Paragraphs>0</Paragraphs>
  <Slides>8</Slides>
  <Notes>0</Notes>
  <HiddenSlides>0</HiddenSlides>
  <MMClips>0</MMClips>
  <ScaleCrop>false</ScaleCrop>
  <HeadingPairs>
    <vt:vector size="4" baseType="variant">
      <vt:variant>
        <vt:lpstr>سمة</vt:lpstr>
      </vt:variant>
      <vt:variant>
        <vt:i4>1</vt:i4>
      </vt:variant>
      <vt:variant>
        <vt:lpstr>عناوين الشرائح</vt:lpstr>
      </vt:variant>
      <vt:variant>
        <vt:i4>8</vt:i4>
      </vt:variant>
    </vt:vector>
  </HeadingPairs>
  <TitlesOfParts>
    <vt:vector size="9" baseType="lpstr">
      <vt:lpstr>سمة Office</vt:lpstr>
      <vt:lpstr>الشريحة 1</vt:lpstr>
      <vt:lpstr>الشريحة 2</vt:lpstr>
      <vt:lpstr>الشريحة 3</vt:lpstr>
      <vt:lpstr>الشريحة 4</vt:lpstr>
      <vt:lpstr>الشريحة 5</vt:lpstr>
      <vt:lpstr>الشريحة 6</vt:lpstr>
      <vt:lpstr>الشريحة 7</vt:lpstr>
      <vt:lpstr>الشريحة 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الشريحة 1</dc:title>
  <dc:creator>user</dc:creator>
  <cp:lastModifiedBy>user</cp:lastModifiedBy>
  <cp:revision>4</cp:revision>
  <dcterms:created xsi:type="dcterms:W3CDTF">2020-02-29T18:20:50Z</dcterms:created>
  <dcterms:modified xsi:type="dcterms:W3CDTF">2020-02-29T18:53:42Z</dcterms:modified>
</cp:coreProperties>
</file>