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0" d="100"/>
          <a:sy n="40" d="100"/>
        </p:scale>
        <p:origin x="-133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B8ABB09-4A1D-463E-8065-109CC2B7EFAA}" type="datetimeFigureOut">
              <a:rPr lang="ar-SA" smtClean="0"/>
              <a:t>03/07/1441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03/07/1441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03/07/1441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03/07/1441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03/07/1441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03/07/1441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03/07/1441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03/07/1441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ar-IQ" dirty="0" smtClean="0"/>
              <a:t>ارشادات صحية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الوقاية من الامراض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579001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ar-IQ" sz="4000" dirty="0" smtClean="0"/>
              <a:t>1- الاستمرار بغسل اليدين </a:t>
            </a:r>
            <a:r>
              <a:rPr lang="ar-IQ" sz="4000" dirty="0" err="1" smtClean="0"/>
              <a:t>بأستمرار</a:t>
            </a:r>
            <a:r>
              <a:rPr lang="ar-IQ" sz="4000" dirty="0" smtClean="0"/>
              <a:t> بالماء والصابون </a:t>
            </a:r>
          </a:p>
          <a:p>
            <a:pPr marL="68580" indent="0">
              <a:buNone/>
            </a:pPr>
            <a:r>
              <a:rPr lang="ar-IQ" sz="4000" dirty="0" smtClean="0"/>
              <a:t>2-تجنب التواصل المباشر مع الاشخاص المصابين بأي مرض تنفسي </a:t>
            </a: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3231182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sz="4000" dirty="0" smtClean="0"/>
              <a:t>3-تجنب لمس العينين او الانف او الفم بدون غسل اليدين </a:t>
            </a:r>
          </a:p>
          <a:p>
            <a:r>
              <a:rPr lang="ar-IQ" sz="4000" dirty="0" smtClean="0"/>
              <a:t>4- العمل على تطهير الاسطح التي تتلوث سريعا  </a:t>
            </a: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300892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sz="4000" dirty="0" smtClean="0"/>
              <a:t>5-تجنب التعامل المباشر مع الحيوانات </a:t>
            </a:r>
          </a:p>
          <a:p>
            <a:r>
              <a:rPr lang="ar-IQ" sz="4000" dirty="0" smtClean="0"/>
              <a:t>6- اخذ قسط من الراحة وتناول السوائل الدافئة </a:t>
            </a: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1661170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</TotalTime>
  <Words>50</Words>
  <Application>Microsoft Office PowerPoint</Application>
  <PresentationFormat>عرض على الشاشة (3:4)‏</PresentationFormat>
  <Paragraphs>8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أوستن</vt:lpstr>
      <vt:lpstr>  ارشادات صحية   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ارشادات صحية   </dc:title>
  <dc:creator>النرجس</dc:creator>
  <cp:lastModifiedBy>النرجس</cp:lastModifiedBy>
  <cp:revision>4</cp:revision>
  <dcterms:created xsi:type="dcterms:W3CDTF">2020-02-26T20:45:54Z</dcterms:created>
  <dcterms:modified xsi:type="dcterms:W3CDTF">2020-02-26T21:02:35Z</dcterms:modified>
</cp:coreProperties>
</file>