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6CFAAE6-EE3D-4441-A871-3CEE420ED7E2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295A4FE-258B-40CE-8837-C36053524C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CFAAE6-EE3D-4441-A871-3CEE420ED7E2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5A4FE-258B-40CE-8837-C36053524C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6CFAAE6-EE3D-4441-A871-3CEE420ED7E2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95A4FE-258B-40CE-8837-C36053524C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CFAAE6-EE3D-4441-A871-3CEE420ED7E2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5A4FE-258B-40CE-8837-C36053524C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CFAAE6-EE3D-4441-A871-3CEE420ED7E2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295A4FE-258B-40CE-8837-C36053524C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CFAAE6-EE3D-4441-A871-3CEE420ED7E2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5A4FE-258B-40CE-8837-C36053524C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CFAAE6-EE3D-4441-A871-3CEE420ED7E2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5A4FE-258B-40CE-8837-C36053524C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CFAAE6-EE3D-4441-A871-3CEE420ED7E2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5A4FE-258B-40CE-8837-C36053524C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CFAAE6-EE3D-4441-A871-3CEE420ED7E2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5A4FE-258B-40CE-8837-C36053524C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CFAAE6-EE3D-4441-A871-3CEE420ED7E2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5A4FE-258B-40CE-8837-C36053524C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CFAAE6-EE3D-4441-A871-3CEE420ED7E2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5A4FE-258B-40CE-8837-C36053524C6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6CFAAE6-EE3D-4441-A871-3CEE420ED7E2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295A4FE-258B-40CE-8837-C36053524C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57200"/>
            <a:ext cx="5562600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IQ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م.رواء ابراهيم عيسى </a:t>
            </a:r>
            <a:endParaRPr lang="en-US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IQ" dirty="0" smtClean="0"/>
              <a:t>اعداد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91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6972300" cy="16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350" y="2590800"/>
            <a:ext cx="5943600" cy="3203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334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9342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486" y="3505200"/>
            <a:ext cx="6705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072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76200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581400"/>
            <a:ext cx="3200400" cy="1507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217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77724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981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</TotalTime>
  <Words>4</Words>
  <Application>Microsoft Office PowerPoint</Application>
  <PresentationFormat>On-screen Show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م.رواء ابراهيم عيسى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boxnet</dc:creator>
  <cp:lastModifiedBy>boxnet</cp:lastModifiedBy>
  <cp:revision>7</cp:revision>
  <dcterms:created xsi:type="dcterms:W3CDTF">2020-02-22T11:07:26Z</dcterms:created>
  <dcterms:modified xsi:type="dcterms:W3CDTF">2020-02-22T11:25:36Z</dcterms:modified>
</cp:coreProperties>
</file>