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153399" cy="60959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"/>
            <a:ext cx="8153400" cy="5714999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tx2">
                <a:lumMod val="60000"/>
                <a:lumOff val="40000"/>
              </a:schemeClr>
            </a:solidFill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3940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8382000" cy="5638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2886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8229600" cy="58674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57426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5</cp:revision>
  <dcterms:created xsi:type="dcterms:W3CDTF">2020-01-31T20:36:04Z</dcterms:created>
  <dcterms:modified xsi:type="dcterms:W3CDTF">2020-02-02T18:05:02Z</dcterms:modified>
</cp:coreProperties>
</file>