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880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42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0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8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258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591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98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47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65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6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64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9A461-C7BA-4588-86CB-857997E392E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34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8458200" cy="6019800"/>
          </a:xfrm>
          <a:prstGeom prst="rect">
            <a:avLst/>
          </a:prstGeom>
          <a:ln w="1905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420050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0"/>
            <a:ext cx="7924800" cy="6019799"/>
          </a:xfrm>
          <a:prstGeom prst="rect">
            <a:avLst/>
          </a:prstGeom>
          <a:ln w="1905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678441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0"/>
            <a:ext cx="8000999" cy="5943600"/>
          </a:xfrm>
          <a:prstGeom prst="rect">
            <a:avLst/>
          </a:prstGeom>
          <a:ln w="1905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039406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533400"/>
            <a:ext cx="8153400" cy="5791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644859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5</cp:revision>
  <dcterms:created xsi:type="dcterms:W3CDTF">2020-01-31T20:36:04Z</dcterms:created>
  <dcterms:modified xsi:type="dcterms:W3CDTF">2020-02-02T18:05:32Z</dcterms:modified>
</cp:coreProperties>
</file>