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8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5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9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9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6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A461-C7BA-4588-86CB-857997E392E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90FA2-6E88-44BC-8655-948E208BF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458200" cy="60198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42005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7924800" cy="6019799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678441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8000999" cy="5943600"/>
          </a:xfrm>
          <a:prstGeom prst="rect">
            <a:avLst/>
          </a:prstGeom>
          <a:ln w="190500" cap="sq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03940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533400"/>
            <a:ext cx="8153400" cy="5791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44859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5</cp:revision>
  <dcterms:created xsi:type="dcterms:W3CDTF">2020-01-31T20:36:04Z</dcterms:created>
  <dcterms:modified xsi:type="dcterms:W3CDTF">2020-02-02T18:05:32Z</dcterms:modified>
</cp:coreProperties>
</file>