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9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305800" cy="5333999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00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88" y="533400"/>
            <a:ext cx="8329612" cy="57150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3940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85800"/>
            <a:ext cx="8305800" cy="55626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2886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33400"/>
            <a:ext cx="8001000" cy="57912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5742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85800"/>
            <a:ext cx="8305800" cy="54864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7844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8382000" cy="60198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39667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4</cp:revision>
  <dcterms:created xsi:type="dcterms:W3CDTF">2020-01-31T20:36:04Z</dcterms:created>
  <dcterms:modified xsi:type="dcterms:W3CDTF">2020-01-31T22:25:53Z</dcterms:modified>
</cp:coreProperties>
</file>