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09588"/>
            <a:ext cx="8458200" cy="5967412"/>
          </a:xfrm>
          <a:prstGeom prst="rect">
            <a:avLst/>
          </a:prstGeom>
          <a:ln w="88900" cap="sq" cmpd="thickThin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85800"/>
            <a:ext cx="8077199" cy="54864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2886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8229599" cy="5881687"/>
          </a:xfrm>
          <a:prstGeom prst="rect">
            <a:avLst/>
          </a:prstGeom>
          <a:ln w="88900" cap="sq" cmpd="thickThin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5742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14338"/>
            <a:ext cx="8534400" cy="5834062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7844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8077200" cy="5695950"/>
          </a:xfrm>
          <a:prstGeom prst="rect">
            <a:avLst/>
          </a:prstGeom>
          <a:ln w="88900" cap="sq" cmpd="thickThin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11921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6</cp:revision>
  <dcterms:created xsi:type="dcterms:W3CDTF">2020-01-31T20:36:04Z</dcterms:created>
  <dcterms:modified xsi:type="dcterms:W3CDTF">2020-02-02T18:08:38Z</dcterms:modified>
</cp:coreProperties>
</file>