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76238"/>
            <a:ext cx="8763000" cy="6100762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457200"/>
            <a:ext cx="8534399" cy="58674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2886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9588"/>
            <a:ext cx="8229600" cy="57388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5742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8381999" cy="56388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7844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33400"/>
            <a:ext cx="8153400" cy="57912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4182462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6</cp:revision>
  <dcterms:created xsi:type="dcterms:W3CDTF">2020-01-31T20:36:04Z</dcterms:created>
  <dcterms:modified xsi:type="dcterms:W3CDTF">2020-02-02T18:07:11Z</dcterms:modified>
</cp:coreProperties>
</file>