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1"/>
            <a:ext cx="8382000" cy="58673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8458200" cy="6019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81001"/>
            <a:ext cx="8762999" cy="59435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8458200" cy="5867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76238"/>
            <a:ext cx="8534400" cy="5948362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</cp:revision>
  <dcterms:created xsi:type="dcterms:W3CDTF">2020-01-31T20:36:04Z</dcterms:created>
  <dcterms:modified xsi:type="dcterms:W3CDTF">2020-01-31T21:43:44Z</dcterms:modified>
</cp:coreProperties>
</file>