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85800"/>
            <a:ext cx="8305800" cy="55626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762000"/>
            <a:ext cx="8382000" cy="54101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3940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8000999" cy="55626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28869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4</cp:revision>
  <dcterms:created xsi:type="dcterms:W3CDTF">2020-01-31T20:36:04Z</dcterms:created>
  <dcterms:modified xsi:type="dcterms:W3CDTF">2020-01-31T23:17:03Z</dcterms:modified>
</cp:coreProperties>
</file>