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9A461-C7BA-4588-86CB-857997E392E4}" type="datetimeFigureOut">
              <a:rPr lang="en-US" smtClean="0"/>
              <a:t>2/1/2020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90FA2-6E88-44BC-8655-948E208BF8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8806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9A461-C7BA-4588-86CB-857997E392E4}" type="datetimeFigureOut">
              <a:rPr lang="en-US" smtClean="0"/>
              <a:t>2/1/2020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90FA2-6E88-44BC-8655-948E208BF8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4428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9A461-C7BA-4588-86CB-857997E392E4}" type="datetimeFigureOut">
              <a:rPr lang="en-US" smtClean="0"/>
              <a:t>2/1/2020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90FA2-6E88-44BC-8655-948E208BF8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606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9A461-C7BA-4588-86CB-857997E392E4}" type="datetimeFigureOut">
              <a:rPr lang="en-US" smtClean="0"/>
              <a:t>2/1/2020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90FA2-6E88-44BC-8655-948E208BF8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1834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9A461-C7BA-4588-86CB-857997E392E4}" type="datetimeFigureOut">
              <a:rPr lang="en-US" smtClean="0"/>
              <a:t>2/1/2020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90FA2-6E88-44BC-8655-948E208BF8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2583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9A461-C7BA-4588-86CB-857997E392E4}" type="datetimeFigureOut">
              <a:rPr lang="en-US" smtClean="0"/>
              <a:t>2/1/2020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90FA2-6E88-44BC-8655-948E208BF8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5914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9A461-C7BA-4588-86CB-857997E392E4}" type="datetimeFigureOut">
              <a:rPr lang="en-US" smtClean="0"/>
              <a:t>2/1/2020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90FA2-6E88-44BC-8655-948E208BF8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0984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9A461-C7BA-4588-86CB-857997E392E4}" type="datetimeFigureOut">
              <a:rPr lang="en-US" smtClean="0"/>
              <a:t>2/1/2020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90FA2-6E88-44BC-8655-948E208BF8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8475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9A461-C7BA-4588-86CB-857997E392E4}" type="datetimeFigureOut">
              <a:rPr lang="en-US" smtClean="0"/>
              <a:t>2/1/2020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90FA2-6E88-44BC-8655-948E208BF8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2652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9A461-C7BA-4588-86CB-857997E392E4}" type="datetimeFigureOut">
              <a:rPr lang="en-US" smtClean="0"/>
              <a:t>2/1/2020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90FA2-6E88-44BC-8655-948E208BF8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7864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9A461-C7BA-4588-86CB-857997E392E4}" type="datetimeFigureOut">
              <a:rPr lang="en-US" smtClean="0"/>
              <a:t>2/1/2020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90FA2-6E88-44BC-8655-948E208BF8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3646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F9A461-C7BA-4588-86CB-857997E392E4}" type="datetimeFigureOut">
              <a:rPr lang="en-US" smtClean="0"/>
              <a:t>2/1/2020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B90FA2-6E88-44BC-8655-948E208BF8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6344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85800"/>
            <a:ext cx="8305800" cy="5562600"/>
          </a:xfrm>
          <a:prstGeom prst="rect">
            <a:avLst/>
          </a:prstGeom>
          <a:ln w="190500" cap="sq">
            <a:solidFill>
              <a:schemeClr val="accent1">
                <a:lumMod val="60000"/>
                <a:lumOff val="40000"/>
              </a:schemeClr>
            </a:solidFill>
            <a:prstDash val="solid"/>
            <a:miter lim="800000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24200506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762000"/>
            <a:ext cx="8382000" cy="5410199"/>
          </a:xfrm>
          <a:prstGeom prst="rect">
            <a:avLst/>
          </a:prstGeom>
          <a:ln w="190500" cap="sq">
            <a:solidFill>
              <a:schemeClr val="accent1">
                <a:lumMod val="60000"/>
                <a:lumOff val="40000"/>
              </a:schemeClr>
            </a:solidFill>
            <a:prstDash val="solid"/>
            <a:miter lim="800000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30394061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533400"/>
            <a:ext cx="8000999" cy="5562600"/>
          </a:xfrm>
          <a:prstGeom prst="rect">
            <a:avLst/>
          </a:prstGeom>
          <a:ln w="190500" cap="sq">
            <a:solidFill>
              <a:schemeClr val="accent1">
                <a:lumMod val="60000"/>
                <a:lumOff val="40000"/>
              </a:schemeClr>
            </a:solidFill>
            <a:prstDash val="solid"/>
            <a:miter lim="800000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14288695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0</Words>
  <Application>Microsoft Office PowerPoint</Application>
  <PresentationFormat>On-screen Show (4:3)</PresentationFormat>
  <Paragraphs>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Company>Enjoy My Fine Releases.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DR.Ahmed Saker 2o1O</dc:creator>
  <cp:lastModifiedBy>DR.Ahmed Saker 2o1O</cp:lastModifiedBy>
  <cp:revision>4</cp:revision>
  <dcterms:created xsi:type="dcterms:W3CDTF">2020-01-31T20:36:04Z</dcterms:created>
  <dcterms:modified xsi:type="dcterms:W3CDTF">2020-01-31T23:17:03Z</dcterms:modified>
</cp:coreProperties>
</file>