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077200" cy="5638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81000"/>
            <a:ext cx="8229600" cy="60960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305800" cy="6019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229600" cy="5638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1"/>
            <a:ext cx="8153400" cy="57149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3</cp:revision>
  <dcterms:created xsi:type="dcterms:W3CDTF">2020-01-31T20:36:04Z</dcterms:created>
  <dcterms:modified xsi:type="dcterms:W3CDTF">2020-01-31T21:27:37Z</dcterms:modified>
</cp:coreProperties>
</file>