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5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9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9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A461-C7BA-4588-86CB-857997E392E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"/>
            <a:ext cx="8077200" cy="56388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200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381000"/>
            <a:ext cx="8229600" cy="60960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03940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8305800" cy="60198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2886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33400"/>
            <a:ext cx="8229600" cy="56388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5742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33401"/>
            <a:ext cx="8153400" cy="5714999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7844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3</cp:revision>
  <dcterms:created xsi:type="dcterms:W3CDTF">2020-01-31T20:36:04Z</dcterms:created>
  <dcterms:modified xsi:type="dcterms:W3CDTF">2020-01-31T21:27:37Z</dcterms:modified>
</cp:coreProperties>
</file>