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9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A461-C7BA-4588-86CB-857997E392E4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28662"/>
            <a:ext cx="8305800" cy="5400675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00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"/>
            <a:ext cx="8458200" cy="5867399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3940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33400"/>
            <a:ext cx="8458200" cy="58674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28869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4</cp:revision>
  <dcterms:created xsi:type="dcterms:W3CDTF">2020-01-31T20:36:04Z</dcterms:created>
  <dcterms:modified xsi:type="dcterms:W3CDTF">2020-01-31T23:07:31Z</dcterms:modified>
</cp:coreProperties>
</file>