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259" r:id="rId2"/>
    <p:sldId id="267" r:id="rId3"/>
    <p:sldId id="256" r:id="rId4"/>
    <p:sldId id="264" r:id="rId5"/>
    <p:sldId id="262" r:id="rId6"/>
    <p:sldId id="268" r:id="rId7"/>
    <p:sldId id="269" r:id="rId8"/>
    <p:sldId id="270" r:id="rId9"/>
  </p:sldIdLst>
  <p:sldSz cx="6858000" cy="9144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162" autoAdjust="0"/>
    <p:restoredTop sz="94660"/>
  </p:normalViewPr>
  <p:slideViewPr>
    <p:cSldViewPr>
      <p:cViewPr>
        <p:scale>
          <a:sx n="50" d="100"/>
          <a:sy n="50" d="100"/>
        </p:scale>
        <p:origin x="-2832" y="-30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05/06/1441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3951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05/06/1441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00174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257176" y="488951"/>
            <a:ext cx="3357563" cy="104013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05/06/1441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45235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05/06/1441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17295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05/06/1441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0111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257176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2628901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05/06/1441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75653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05/06/1441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61487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05/06/1441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88339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05/06/1441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0309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05/06/1441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84793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05/06/1441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7799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05/06/1441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39609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88640" y="2267745"/>
            <a:ext cx="6669361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المحاضرة</a:t>
            </a:r>
            <a:r>
              <a:rPr lang="ar-IQ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/</a:t>
            </a:r>
            <a:r>
              <a:rPr lang="ar-AE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الاولى</a:t>
            </a:r>
            <a:endParaRPr lang="ar-SA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المرحلة / </a:t>
            </a:r>
            <a:r>
              <a:rPr lang="ar-AE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الثانية</a:t>
            </a:r>
            <a:endParaRPr lang="ar-SA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ar-IQ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</a:t>
            </a:r>
            <a:r>
              <a:rPr lang="ar-SA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مادة / </a:t>
            </a:r>
            <a:r>
              <a:rPr lang="ar-AE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جغرافية قارات</a:t>
            </a:r>
            <a:endParaRPr lang="ar-SA" sz="4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ar-IQ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مدرس </a:t>
            </a:r>
            <a:r>
              <a:rPr lang="ar-SA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المادة/</a:t>
            </a:r>
            <a:r>
              <a:rPr lang="ar-IQ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IQ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AE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حنان حسين </a:t>
            </a:r>
            <a:r>
              <a:rPr lang="ar-AE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دريول</a:t>
            </a:r>
            <a:endParaRPr lang="ar-SA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372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:\حنان دريول\New folder - Copy1\img20200129_134414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6" y="179512"/>
            <a:ext cx="6845424" cy="891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509289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حنان دريول\New folder - Copy1\جغرافية القارات 2 تاريخ جديد 2020_Page_004~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34" y="-422"/>
            <a:ext cx="6818784" cy="906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50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915150" cy="917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74000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:\حنان دريول\New folder - Copy1\جغرافية القارات 2 تاريخ جديد 2020_Page_006~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2" y="16024"/>
            <a:ext cx="6951854" cy="920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783467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930" y="16024"/>
            <a:ext cx="6509397" cy="920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047729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930" y="16024"/>
            <a:ext cx="6509397" cy="920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047729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930" y="16024"/>
            <a:ext cx="6509397" cy="920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479239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</TotalTime>
  <Words>17</Words>
  <Application>Microsoft Office PowerPoint</Application>
  <PresentationFormat>On-screen Show (4:3)</PresentationFormat>
  <Paragraphs>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Age Moment Studio</dc:creator>
  <cp:lastModifiedBy>Maher</cp:lastModifiedBy>
  <cp:revision>34</cp:revision>
  <dcterms:created xsi:type="dcterms:W3CDTF">2018-12-18T16:01:10Z</dcterms:created>
  <dcterms:modified xsi:type="dcterms:W3CDTF">2020-01-30T20:11:25Z</dcterms:modified>
</cp:coreProperties>
</file>