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IQ" dirty="0" smtClean="0"/>
              <a:t>الاشغال </a:t>
            </a:r>
            <a:r>
              <a:rPr lang="ar-IQ" dirty="0" err="1" smtClean="0"/>
              <a:t>اليديوية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711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295835"/>
            <a:ext cx="8596668" cy="5745527"/>
          </a:xfrm>
        </p:spPr>
        <p:txBody>
          <a:bodyPr/>
          <a:lstStyle/>
          <a:p>
            <a:pPr algn="just" rtl="1"/>
            <a:r>
              <a:rPr lang="ar-IQ" sz="2000" b="1" dirty="0" smtClean="0">
                <a:solidFill>
                  <a:schemeClr val="accent2">
                    <a:lumMod val="75000"/>
                  </a:schemeClr>
                </a:solidFill>
              </a:rPr>
              <a:t>الفراغ: عنصر أساسي ومهم في بناء التصميم ويؤثر على فاعلية العناصر الشكلية</a:t>
            </a:r>
          </a:p>
          <a:p>
            <a:pPr algn="just" rtl="1"/>
            <a:endParaRPr lang="en-US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71" y="1485900"/>
            <a:ext cx="8196729" cy="5035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357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424" y="0"/>
            <a:ext cx="837751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681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215153"/>
            <a:ext cx="8596668" cy="5826209"/>
          </a:xfrm>
        </p:spPr>
        <p:txBody>
          <a:bodyPr>
            <a:normAutofit/>
          </a:bodyPr>
          <a:lstStyle/>
          <a:p>
            <a:pPr algn="just" rtl="1"/>
            <a:r>
              <a:rPr lang="ar-IQ" sz="3600" b="1" dirty="0" smtClean="0">
                <a:solidFill>
                  <a:schemeClr val="accent3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الملمس: الصفات الحسية للخامة كالنعومة </a:t>
            </a:r>
            <a:r>
              <a:rPr lang="ar-IQ" sz="3600" b="1" dirty="0" err="1" smtClean="0">
                <a:solidFill>
                  <a:schemeClr val="accent3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والخشونه</a:t>
            </a:r>
            <a:endParaRPr lang="ar-IQ" sz="3600" b="1" dirty="0" smtClean="0">
              <a:solidFill>
                <a:schemeClr val="accent3">
                  <a:lumMod val="50000"/>
                </a:schemeClr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indent="0" algn="just" rtl="1">
              <a:buNone/>
            </a:pPr>
            <a:endParaRPr lang="en-US" sz="3600" b="1" dirty="0">
              <a:solidFill>
                <a:schemeClr val="accent3">
                  <a:lumMod val="50000"/>
                </a:schemeClr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223" y="1096495"/>
            <a:ext cx="8727423" cy="512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5582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555941" cy="6872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196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215153"/>
            <a:ext cx="8596668" cy="5826209"/>
          </a:xfrm>
        </p:spPr>
        <p:txBody>
          <a:bodyPr/>
          <a:lstStyle/>
          <a:p>
            <a:pPr algn="just" rtl="1"/>
            <a:r>
              <a:rPr lang="ar-IQ" dirty="0" smtClean="0"/>
              <a:t>اللون: هو انعكاس ضوئي على اسطح المواد المختلفة</a:t>
            </a:r>
          </a:p>
          <a:p>
            <a:pPr algn="just" rtl="1"/>
            <a:endParaRPr lang="en-US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618" y="820271"/>
            <a:ext cx="5372100" cy="5929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79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06" y="179013"/>
            <a:ext cx="8503306" cy="658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135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416859"/>
            <a:ext cx="8596668" cy="5624503"/>
          </a:xfrm>
        </p:spPr>
        <p:txBody>
          <a:bodyPr>
            <a:normAutofit/>
          </a:bodyPr>
          <a:lstStyle/>
          <a:p>
            <a:pPr algn="just" rtl="1"/>
            <a:r>
              <a:rPr lang="ar-IQ" sz="24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الاشغال الفنية</a:t>
            </a:r>
          </a:p>
          <a:p>
            <a:pPr algn="just" rtl="1"/>
            <a:r>
              <a:rPr lang="ar-IQ" sz="24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هي عملية صياغة فنية متكاملة سواء اكانت في نتائجها ذات وظائف نفعية او اعمال ذات هدف جمالي فقط. وهي تعتمد على الشكل ذو البعدين او الثلاثة ابعاد.</a:t>
            </a:r>
          </a:p>
          <a:p>
            <a:pPr algn="just" rtl="1"/>
            <a:endParaRPr lang="en-US" sz="2400" b="1" dirty="0">
              <a:solidFill>
                <a:srgbClr val="FF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600" y="2131430"/>
            <a:ext cx="8616494" cy="4726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450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9382" y="192741"/>
            <a:ext cx="8596668" cy="708212"/>
          </a:xfrm>
        </p:spPr>
        <p:txBody>
          <a:bodyPr/>
          <a:lstStyle/>
          <a:p>
            <a:pPr algn="just" rtl="1"/>
            <a:r>
              <a:rPr lang="ar-IQ" dirty="0" smtClean="0"/>
              <a:t>عناصر التصميم </a:t>
            </a:r>
            <a:r>
              <a:rPr lang="ar-IQ" dirty="0" err="1" smtClean="0"/>
              <a:t>المشغولةالفنية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05118" y="900953"/>
            <a:ext cx="8668884" cy="5957047"/>
          </a:xfrm>
        </p:spPr>
        <p:txBody>
          <a:bodyPr/>
          <a:lstStyle/>
          <a:p>
            <a:pPr algn="just" rtl="1"/>
            <a:r>
              <a:rPr lang="ar-IQ" dirty="0" smtClean="0"/>
              <a:t>1. </a:t>
            </a:r>
            <a:r>
              <a:rPr lang="ar-IQ" sz="2800" b="1" dirty="0" smtClean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النقطة: واضحة </a:t>
            </a:r>
            <a:r>
              <a:rPr lang="ar-IQ" sz="2800" b="1" dirty="0" err="1" smtClean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التاثير</a:t>
            </a:r>
            <a:r>
              <a:rPr lang="ar-IQ" sz="2800" b="1" dirty="0" smtClean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في الاشكال والاحجام ويتم توظيفها في التصاميم المختلفة.</a:t>
            </a:r>
            <a:endParaRPr lang="en-US" sz="2800" b="1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777" y="2017059"/>
            <a:ext cx="7355540" cy="4840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980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242047"/>
            <a:ext cx="8596668" cy="6441141"/>
          </a:xfrm>
        </p:spPr>
        <p:txBody>
          <a:bodyPr>
            <a:normAutofit/>
          </a:bodyPr>
          <a:lstStyle/>
          <a:p>
            <a:pPr algn="just" rtl="1"/>
            <a:r>
              <a:rPr lang="ar-IQ" sz="3200" b="1" dirty="0" smtClean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الخط: يمكن تحديده بشكل مستقيم او متموج او متكسر او متعرج</a:t>
            </a:r>
            <a:endParaRPr lang="en-US" sz="3200" b="1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47" y="1361232"/>
            <a:ext cx="11698941" cy="5496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37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2646" y="0"/>
            <a:ext cx="7149354" cy="6656294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96091"/>
            <a:ext cx="5042647" cy="6907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881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3" y="255494"/>
            <a:ext cx="11303995" cy="6373905"/>
          </a:xfrm>
        </p:spPr>
        <p:txBody>
          <a:bodyPr/>
          <a:lstStyle/>
          <a:p>
            <a:pPr algn="just" rtl="1"/>
            <a:r>
              <a:rPr lang="ar-IQ" sz="4000" b="1" dirty="0" smtClean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الشكل : من النقطة والخط تتكون اشكال عضوية واشكال هندسية</a:t>
            </a:r>
          </a:p>
          <a:p>
            <a:pPr algn="just" rtl="1"/>
            <a:endParaRPr lang="en-US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6719" y="1216221"/>
            <a:ext cx="5019115" cy="5413178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520" y="1216221"/>
            <a:ext cx="5664575" cy="5413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161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777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321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403413"/>
            <a:ext cx="8596668" cy="5637950"/>
          </a:xfrm>
        </p:spPr>
        <p:txBody>
          <a:bodyPr>
            <a:normAutofit/>
          </a:bodyPr>
          <a:lstStyle/>
          <a:p>
            <a:pPr algn="just" rtl="1"/>
            <a:r>
              <a:rPr lang="ar-IQ" sz="2400" b="1" dirty="0" smtClean="0">
                <a:solidFill>
                  <a:srgbClr val="FFC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الحجم: هو دلالة على العناصر الشكلية ذات الثلاثة ابعاد وتشغل حيز في الفراغ</a:t>
            </a:r>
          </a:p>
          <a:p>
            <a:pPr algn="just" rtl="1"/>
            <a:endParaRPr lang="en-US" sz="24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95143"/>
            <a:ext cx="9735671" cy="521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756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988" y="0"/>
            <a:ext cx="938604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476461"/>
      </p:ext>
    </p:extLst>
  </p:cSld>
  <p:clrMapOvr>
    <a:masterClrMapping/>
  </p:clrMapOvr>
</p:sld>
</file>

<file path=ppt/theme/theme1.xml><?xml version="1.0" encoding="utf-8"?>
<a:theme xmlns:a="http://schemas.openxmlformats.org/drawingml/2006/main" name="واجهة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</TotalTime>
  <Words>116</Words>
  <Application>Microsoft Office PowerPoint</Application>
  <PresentationFormat>ملء الشاشة</PresentationFormat>
  <Paragraphs>11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21" baseType="lpstr">
      <vt:lpstr>Arial</vt:lpstr>
      <vt:lpstr>Simplified Arabic</vt:lpstr>
      <vt:lpstr>Tahoma</vt:lpstr>
      <vt:lpstr>Trebuchet MS</vt:lpstr>
      <vt:lpstr>Wingdings 3</vt:lpstr>
      <vt:lpstr>واجهة</vt:lpstr>
      <vt:lpstr>الاشغال اليديوية</vt:lpstr>
      <vt:lpstr>عرض تقديمي في PowerPoint</vt:lpstr>
      <vt:lpstr>عناصر التصميم المشغولةالفنية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الاشغال اليديوية</dc:title>
  <dc:creator>nada</dc:creator>
  <cp:lastModifiedBy>nada</cp:lastModifiedBy>
  <cp:revision>9</cp:revision>
  <dcterms:created xsi:type="dcterms:W3CDTF">2019-12-22T20:50:18Z</dcterms:created>
  <dcterms:modified xsi:type="dcterms:W3CDTF">2019-12-22T22:00:10Z</dcterms:modified>
</cp:coreProperties>
</file>