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الاشغال </a:t>
            </a:r>
            <a:r>
              <a:rPr lang="ar-IQ" dirty="0" err="1" smtClean="0"/>
              <a:t>اليديوية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1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295835"/>
            <a:ext cx="8596668" cy="5745527"/>
          </a:xfrm>
        </p:spPr>
        <p:txBody>
          <a:bodyPr/>
          <a:lstStyle/>
          <a:p>
            <a:pPr algn="just" rtl="1"/>
            <a:r>
              <a:rPr lang="ar-IQ" sz="2000" b="1" dirty="0" smtClean="0">
                <a:solidFill>
                  <a:schemeClr val="accent2">
                    <a:lumMod val="75000"/>
                  </a:schemeClr>
                </a:solidFill>
              </a:rPr>
              <a:t>الفراغ: عنصر أساسي ومهم في بناء التصميم ويؤثر على فاعلية العناصر الشكلية</a:t>
            </a:r>
          </a:p>
          <a:p>
            <a:pPr algn="just" rtl="1"/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1" y="1485900"/>
            <a:ext cx="8196729" cy="503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57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24" y="0"/>
            <a:ext cx="83775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81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215153"/>
            <a:ext cx="8596668" cy="5826209"/>
          </a:xfrm>
        </p:spPr>
        <p:txBody>
          <a:bodyPr>
            <a:normAutofit/>
          </a:bodyPr>
          <a:lstStyle/>
          <a:p>
            <a:pPr algn="just" rtl="1"/>
            <a:r>
              <a:rPr lang="ar-IQ" sz="3600" b="1" dirty="0" smtClean="0">
                <a:solidFill>
                  <a:schemeClr val="accent3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الملمس: الصفات الحسية للخامة كالنعومة </a:t>
            </a:r>
            <a:r>
              <a:rPr lang="ar-IQ" sz="3600" b="1" dirty="0" err="1" smtClean="0">
                <a:solidFill>
                  <a:schemeClr val="accent3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والخشونه</a:t>
            </a:r>
            <a:endParaRPr lang="ar-IQ" sz="3600" b="1" dirty="0" smtClean="0">
              <a:solidFill>
                <a:schemeClr val="accent3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endParaRPr lang="en-US" sz="3600" b="1" dirty="0">
              <a:solidFill>
                <a:schemeClr val="accent3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23" y="1096495"/>
            <a:ext cx="8727423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5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55941" cy="687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96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215153"/>
            <a:ext cx="8596668" cy="5826209"/>
          </a:xfrm>
        </p:spPr>
        <p:txBody>
          <a:bodyPr/>
          <a:lstStyle/>
          <a:p>
            <a:pPr algn="just" rtl="1"/>
            <a:r>
              <a:rPr lang="ar-IQ" dirty="0" smtClean="0"/>
              <a:t>اللون: هو انعكاس ضوئي على اسطح المواد المختلفة</a:t>
            </a:r>
          </a:p>
          <a:p>
            <a:pPr algn="just" rtl="1"/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618" y="820271"/>
            <a:ext cx="5372100" cy="592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06" y="179013"/>
            <a:ext cx="8503306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3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16859"/>
            <a:ext cx="8596668" cy="5624503"/>
          </a:xfrm>
        </p:spPr>
        <p:txBody>
          <a:bodyPr>
            <a:normAutofit/>
          </a:bodyPr>
          <a:lstStyle/>
          <a:p>
            <a:pPr algn="just" rtl="1"/>
            <a:r>
              <a:rPr lang="ar-IQ" sz="24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الاشغال الفنية</a:t>
            </a:r>
          </a:p>
          <a:p>
            <a:pPr algn="just" rtl="1"/>
            <a:r>
              <a:rPr lang="ar-IQ" sz="24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عملية صياغة فنية متكاملة سواء اكانت في نتائجها ذات وظائف نفعية او اعمال ذات هدف جمالي فقط. وهي تعتمد على الشكل ذو البعدين او الثلاثة ابعاد.</a:t>
            </a:r>
          </a:p>
          <a:p>
            <a:pPr algn="just" rtl="1"/>
            <a:endParaRPr lang="en-US" sz="24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00" y="2131430"/>
            <a:ext cx="8616494" cy="472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5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9382" y="192741"/>
            <a:ext cx="8596668" cy="708212"/>
          </a:xfrm>
        </p:spPr>
        <p:txBody>
          <a:bodyPr/>
          <a:lstStyle/>
          <a:p>
            <a:pPr algn="just" rtl="1"/>
            <a:r>
              <a:rPr lang="ar-IQ" dirty="0" smtClean="0"/>
              <a:t>عناصر التصميم </a:t>
            </a:r>
            <a:r>
              <a:rPr lang="ar-IQ" dirty="0" err="1" smtClean="0"/>
              <a:t>المشغولةالفنية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5118" y="900953"/>
            <a:ext cx="8668884" cy="5957047"/>
          </a:xfrm>
        </p:spPr>
        <p:txBody>
          <a:bodyPr/>
          <a:lstStyle/>
          <a:p>
            <a:pPr algn="just" rtl="1"/>
            <a:r>
              <a:rPr lang="ar-IQ" dirty="0" smtClean="0"/>
              <a:t>1. </a:t>
            </a:r>
            <a:r>
              <a:rPr lang="ar-IQ" sz="28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النقطة: واضحة </a:t>
            </a:r>
            <a:r>
              <a:rPr lang="ar-IQ" sz="2800" b="1" dirty="0" err="1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التاثير</a:t>
            </a:r>
            <a:r>
              <a:rPr lang="ar-IQ" sz="28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الاشكال والاحجام ويتم توظيفها في التصاميم المختلفة.</a:t>
            </a:r>
            <a:endParaRPr lang="en-US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777" y="2017059"/>
            <a:ext cx="7355540" cy="484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8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242047"/>
            <a:ext cx="8596668" cy="6441141"/>
          </a:xfrm>
        </p:spPr>
        <p:txBody>
          <a:bodyPr>
            <a:normAutofit/>
          </a:bodyPr>
          <a:lstStyle/>
          <a:p>
            <a:pPr algn="just" rtl="1"/>
            <a:r>
              <a:rPr lang="ar-IQ" sz="32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الخط: يمكن تحديده بشكل مستقيم او متموج او متكسر او متعرج</a:t>
            </a:r>
            <a:endParaRPr lang="en-US" sz="32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" y="1361232"/>
            <a:ext cx="11698941" cy="549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646" y="0"/>
            <a:ext cx="7149354" cy="665629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6091"/>
            <a:ext cx="5042647" cy="690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8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255494"/>
            <a:ext cx="11303995" cy="6373905"/>
          </a:xfrm>
        </p:spPr>
        <p:txBody>
          <a:bodyPr/>
          <a:lstStyle/>
          <a:p>
            <a:pPr algn="just" rtl="1"/>
            <a:r>
              <a:rPr lang="ar-IQ" sz="40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الشكل : من النقطة والخط تتكون اشكال عضوية واشكال هندسية</a:t>
            </a:r>
          </a:p>
          <a:p>
            <a:pPr algn="just" rtl="1"/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719" y="1216221"/>
            <a:ext cx="5019115" cy="541317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20" y="1216221"/>
            <a:ext cx="5664575" cy="541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6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7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2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03413"/>
            <a:ext cx="8596668" cy="5637950"/>
          </a:xfrm>
        </p:spPr>
        <p:txBody>
          <a:bodyPr>
            <a:normAutofit/>
          </a:bodyPr>
          <a:lstStyle/>
          <a:p>
            <a:pPr algn="just" rtl="1"/>
            <a:r>
              <a:rPr lang="ar-IQ" sz="2400" b="1" dirty="0" smtClean="0">
                <a:solidFill>
                  <a:srgbClr val="FFC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الحجم: هو دلالة على العناصر الشكلية ذات الثلاثة ابعاد وتشغل حيز في الفراغ</a:t>
            </a:r>
          </a:p>
          <a:p>
            <a:pPr algn="just" rtl="1"/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5143"/>
            <a:ext cx="9735671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756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88" y="0"/>
            <a:ext cx="93860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116</Words>
  <Application>Microsoft Office PowerPoint</Application>
  <PresentationFormat>ملء الشاشة</PresentationFormat>
  <Paragraphs>11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1" baseType="lpstr">
      <vt:lpstr>Arial</vt:lpstr>
      <vt:lpstr>Simplified Arabic</vt:lpstr>
      <vt:lpstr>Tahoma</vt:lpstr>
      <vt:lpstr>Trebuchet MS</vt:lpstr>
      <vt:lpstr>Wingdings 3</vt:lpstr>
      <vt:lpstr>واجهة</vt:lpstr>
      <vt:lpstr>الاشغال اليديوية</vt:lpstr>
      <vt:lpstr>عرض تقديمي في PowerPoint</vt:lpstr>
      <vt:lpstr>عناصر التصميم المشغولةالفنية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الاشغال اليديوية</dc:title>
  <dc:creator>nada</dc:creator>
  <cp:lastModifiedBy>nada</cp:lastModifiedBy>
  <cp:revision>9</cp:revision>
  <dcterms:created xsi:type="dcterms:W3CDTF">2019-12-22T20:50:18Z</dcterms:created>
  <dcterms:modified xsi:type="dcterms:W3CDTF">2019-12-22T22:00:10Z</dcterms:modified>
</cp:coreProperties>
</file>