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2F05-E41A-4F3A-9539-D8CE1A45E4ED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40D-3AEC-4423-B561-F405FE5C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2F05-E41A-4F3A-9539-D8CE1A45E4ED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40D-3AEC-4423-B561-F405FE5C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2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2F05-E41A-4F3A-9539-D8CE1A45E4ED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40D-3AEC-4423-B561-F405FE5C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2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2F05-E41A-4F3A-9539-D8CE1A45E4ED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40D-3AEC-4423-B561-F405FE5C490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381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2F05-E41A-4F3A-9539-D8CE1A45E4ED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40D-3AEC-4423-B561-F405FE5C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3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2F05-E41A-4F3A-9539-D8CE1A45E4ED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40D-3AEC-4423-B561-F405FE5C490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615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2F05-E41A-4F3A-9539-D8CE1A45E4ED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40D-3AEC-4423-B561-F405FE5C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8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2F05-E41A-4F3A-9539-D8CE1A45E4ED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40D-3AEC-4423-B561-F405FE5C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6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2F05-E41A-4F3A-9539-D8CE1A45E4ED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40D-3AEC-4423-B561-F405FE5C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4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2F05-E41A-4F3A-9539-D8CE1A45E4ED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40D-3AEC-4423-B561-F405FE5C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7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2F05-E41A-4F3A-9539-D8CE1A45E4ED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40D-3AEC-4423-B561-F405FE5C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5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2F05-E41A-4F3A-9539-D8CE1A45E4ED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40D-3AEC-4423-B561-F405FE5C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2F05-E41A-4F3A-9539-D8CE1A45E4ED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40D-3AEC-4423-B561-F405FE5C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2F05-E41A-4F3A-9539-D8CE1A45E4ED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40D-3AEC-4423-B561-F405FE5C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59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2F05-E41A-4F3A-9539-D8CE1A45E4ED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40D-3AEC-4423-B561-F405FE5C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8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2F05-E41A-4F3A-9539-D8CE1A45E4ED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40D-3AEC-4423-B561-F405FE5C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92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2F05-E41A-4F3A-9539-D8CE1A45E4ED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340D-3AEC-4423-B561-F405FE5C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0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B2C2F05-E41A-4F3A-9539-D8CE1A45E4ED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9DE340D-3AEC-4423-B561-F405FE5C4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11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4294967295"/>
          </p:nvPr>
        </p:nvSpPr>
        <p:spPr>
          <a:xfrm>
            <a:off x="3596861" y="3072089"/>
            <a:ext cx="1641061" cy="13763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nada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1787939" y="1284564"/>
            <a:ext cx="5308600" cy="1516062"/>
          </a:xfrm>
        </p:spPr>
        <p:txBody>
          <a:bodyPr>
            <a:normAutofit/>
          </a:bodyPr>
          <a:lstStyle/>
          <a:p>
            <a:pPr algn="ctr"/>
            <a:r>
              <a:rPr lang="ar-IQ" sz="7200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اشغال يدوية</a:t>
            </a:r>
            <a:endParaRPr lang="en-US" sz="7200" cap="non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558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9274alsh3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1" y="0"/>
            <a:ext cx="7716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0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4291"/>
            <a:ext cx="12192000" cy="682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6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OttokarBild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38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papernoodle_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16" y="0"/>
            <a:ext cx="62245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15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creen-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366" y="0"/>
            <a:ext cx="5375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63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worlddes144974292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47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worlddes14497429269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40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سلسلة-أفكار-استخدام-الحبال-في-الديكور (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78" y="0"/>
            <a:ext cx="48434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273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39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0"/>
            <a:ext cx="4476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14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3475fa55a2d1b681a546e21f6adf4a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78" y="0"/>
            <a:ext cx="3929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502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0160917-26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111" y="0"/>
            <a:ext cx="11196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30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13071139ec5258347d2e1c930e9aaf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28" y="0"/>
            <a:ext cx="5440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486853882a32ada49204ef197ca5ca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330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153" y="0"/>
            <a:ext cx="3440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205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520703"/>
            <a:ext cx="12192000" cy="5815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774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5" y="0"/>
            <a:ext cx="7169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07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78" y="0"/>
            <a:ext cx="4259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17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## فن الكولاج ## (2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41" y="0"/>
            <a:ext cx="4683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72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53" y="0"/>
            <a:ext cx="5116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63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28" y="0"/>
            <a:ext cx="6888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8822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3" y="0"/>
            <a:ext cx="5230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0"/>
            <a:ext cx="5765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1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949" y="0"/>
            <a:ext cx="10120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647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1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74" y="0"/>
            <a:ext cx="10342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20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1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361" y="0"/>
            <a:ext cx="9864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14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1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57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1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78" y="0"/>
            <a:ext cx="4564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61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1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8" y="0"/>
            <a:ext cx="5491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81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da0326bd9222f3d52d28f6b9ac96ea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874" y="0"/>
            <a:ext cx="10344149" cy="6386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62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1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8" y="0"/>
            <a:ext cx="8640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95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4291"/>
            <a:ext cx="12192000" cy="682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36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e10a2051e3df0b2f46ff4bab8a67d3e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27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e641c482a5062b81d0faeb3fcbf781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60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18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f8d3f07931c966470f660f98c59c42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150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4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91" y="0"/>
            <a:ext cx="6827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9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9" y="0"/>
            <a:ext cx="9155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446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6012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54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025" y="0"/>
            <a:ext cx="10306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39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f05a84455c669839e224db1f9021333"/>
          <p:cNvPicPr>
            <a:picLocks noGrp="1" noChangeAspect="1"/>
          </p:cNvPicPr>
          <p:nvPr isPhoto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5729" y="-2010976"/>
            <a:ext cx="5496767" cy="10672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313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6" y="0"/>
            <a:ext cx="7075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49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41" y="0"/>
            <a:ext cx="5164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67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9" y="0"/>
            <a:ext cx="9155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41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16" y="0"/>
            <a:ext cx="63007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34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23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8" y="0"/>
            <a:ext cx="5491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1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9" y="0"/>
            <a:ext cx="9155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284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9" y="0"/>
            <a:ext cx="9155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98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9" y="0"/>
            <a:ext cx="9155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804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9" y="0"/>
            <a:ext cx="9155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04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7aa255c4d171551a4456d5a80350f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75" y="0"/>
            <a:ext cx="5149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73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8" y="0"/>
            <a:ext cx="6646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69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214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78" y="0"/>
            <a:ext cx="6164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64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02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53" y="0"/>
            <a:ext cx="5116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09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66" y="0"/>
            <a:ext cx="4664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35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3" y="0"/>
            <a:ext cx="5789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103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9" y="0"/>
            <a:ext cx="9155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24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41" y="0"/>
            <a:ext cx="5164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540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1" y="0"/>
            <a:ext cx="7464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841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12716"/>
            <a:ext cx="12192000" cy="6632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786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91" y="0"/>
            <a:ext cx="6245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0803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060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475" y="0"/>
            <a:ext cx="10902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20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8" y="0"/>
            <a:ext cx="5491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45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91" y="0"/>
            <a:ext cx="8123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73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6" y="0"/>
            <a:ext cx="76993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43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0"/>
            <a:ext cx="4368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215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0"/>
            <a:ext cx="4298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88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66" y="0"/>
            <a:ext cx="41290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33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29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92af9934821a13647819a29fb99ad7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70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78" y="0"/>
            <a:ext cx="4564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25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778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0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304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6" y="0"/>
            <a:ext cx="6950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09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0"/>
            <a:ext cx="5715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36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936" y="0"/>
            <a:ext cx="10175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19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66" y="0"/>
            <a:ext cx="5324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34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28" y="0"/>
            <a:ext cx="3840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67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0"/>
            <a:ext cx="6000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12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54d0be1319776341e32cf6fc9d343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91" y="0"/>
            <a:ext cx="512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45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67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55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16" y="0"/>
            <a:ext cx="63007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49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28" y="0"/>
            <a:ext cx="6888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25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5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1066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5873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5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78" y="0"/>
            <a:ext cx="4564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5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5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50" y="0"/>
            <a:ext cx="5346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772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5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8" y="0"/>
            <a:ext cx="73326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61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5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44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5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26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7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991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5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025" y="0"/>
            <a:ext cx="10306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882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5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0"/>
            <a:ext cx="5276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66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5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78" y="0"/>
            <a:ext cx="4767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7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5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91" y="0"/>
            <a:ext cx="6472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24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6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0"/>
            <a:ext cx="4546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33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6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16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6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8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6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91" y="0"/>
            <a:ext cx="6218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54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6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66" y="0"/>
            <a:ext cx="7075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25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6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0"/>
            <a:ext cx="6000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28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"/>
    </mc:Choice>
    <mc:Fallback>
      <p:transition advClick="0" advTm="2000"/>
    </mc:Fallback>
  </mc:AlternateContent>
</p:sld>
</file>

<file path=ppt/theme/theme1.xml><?xml version="1.0" encoding="utf-8"?>
<a:theme xmlns:a="http://schemas.openxmlformats.org/drawingml/2006/main" name="شريحة">
  <a:themeElements>
    <a:clrScheme name="شريحة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شريح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ريحة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</TotalTime>
  <Words>3</Words>
  <Application>Microsoft Office PowerPoint</Application>
  <PresentationFormat>عرض على الشاشة (3:4)‏</PresentationFormat>
  <Paragraphs>2</Paragraphs>
  <Slides>106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106</vt:i4>
      </vt:variant>
    </vt:vector>
  </HeadingPairs>
  <TitlesOfParts>
    <vt:vector size="111" baseType="lpstr">
      <vt:lpstr>Adobe Ming Std L</vt:lpstr>
      <vt:lpstr>Century Gothic</vt:lpstr>
      <vt:lpstr>Tahoma</vt:lpstr>
      <vt:lpstr>Wingdings 3</vt:lpstr>
      <vt:lpstr>شريحة</vt:lpstr>
      <vt:lpstr>اشغال يدوية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اشغال يدوية</dc:title>
  <dc:creator>nada</dc:creator>
  <cp:lastModifiedBy>nada</cp:lastModifiedBy>
  <cp:revision>2</cp:revision>
  <dcterms:created xsi:type="dcterms:W3CDTF">2019-12-15T20:07:49Z</dcterms:created>
  <dcterms:modified xsi:type="dcterms:W3CDTF">2019-12-15T20:24:08Z</dcterms:modified>
</cp:coreProperties>
</file>