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56" r:id="rId3"/>
    <p:sldId id="262" r:id="rId4"/>
    <p:sldId id="264" r:id="rId5"/>
    <p:sldId id="265" r:id="rId6"/>
    <p:sldId id="266" r:id="rId7"/>
    <p:sldId id="267" r:id="rId8"/>
    <p:sldId id="268" r:id="rId9"/>
    <p:sldId id="269" r:id="rId10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41" autoAdjust="0"/>
    <p:restoredTop sz="94660"/>
  </p:normalViewPr>
  <p:slideViewPr>
    <p:cSldViewPr>
      <p:cViewPr>
        <p:scale>
          <a:sx n="75" d="100"/>
          <a:sy n="75" d="100"/>
        </p:scale>
        <p:origin x="-3384" y="-4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10/04/1441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10/04/1441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10/04/1441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10/04/1441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الثانية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 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الرابعة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</a:t>
            </a:r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المنهج والكتاب المدرسي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مدرس </a:t>
            </a:r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المادة/ 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د. وفاء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" y="0"/>
            <a:ext cx="646176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" y="0"/>
            <a:ext cx="646176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346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" y="0"/>
            <a:ext cx="646176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" y="0"/>
            <a:ext cx="646176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2226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" y="0"/>
            <a:ext cx="646176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2226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" y="0"/>
            <a:ext cx="646176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0928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" y="0"/>
            <a:ext cx="646176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4487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" y="0"/>
            <a:ext cx="646176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4487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18</Words>
  <Application>Microsoft Office PowerPoint</Application>
  <PresentationFormat>On-screen Show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Maher</cp:lastModifiedBy>
  <cp:revision>31</cp:revision>
  <dcterms:created xsi:type="dcterms:W3CDTF">2018-12-18T16:01:10Z</dcterms:created>
  <dcterms:modified xsi:type="dcterms:W3CDTF">2019-12-07T15:25:20Z</dcterms:modified>
</cp:coreProperties>
</file>