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DC27-A406-4E2E-A068-B2387CAD024F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EC8B9-A005-46FA-B27E-FF7536A5CE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ar-IQ" b="1" baseline="0" smtClean="0">
                <a:solidFill>
                  <a:srgbClr val="2E74B5"/>
                </a:solidFill>
                <a:latin typeface="Times New Roman"/>
              </a:rPr>
              <a:t>                                 </a:t>
            </a:r>
            <a:r>
              <a:rPr lang="ar-IQ" b="1" baseline="0" smtClean="0">
                <a:solidFill>
                  <a:srgbClr val="2E74B5"/>
                </a:solidFill>
                <a:latin typeface="Times New Roman"/>
                <a:cs typeface="Times New Roman"/>
              </a:rPr>
              <a:t>         ارشاد تربوي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SA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الحبسة هي عملية تعلم اجتماعي وتعليم تتم في مواقف مواجهة بين شخص متخصص في موضوعات الشرع والامر والنهي والإصلاح ويسمى المحتسب وشخص آخر يطلب الحسبة وهو المحتسب عليه 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2E74B5"/>
                </a:solidFill>
                <a:latin typeface="Times New Roman"/>
                <a:cs typeface="Times New Roman"/>
              </a:rPr>
              <a:t>القواعد العامة للحسبة في الإسلام 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الارشاد : فرع من فروع التوجيه وهو عبارة عن حديث منظم بين شخص متخصص يدعى المرشد وفرد لديه مشكلة يطلب المساعدة , أي هو مساعدة الفرد على التوافق مع نفسه ومع المجتمع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2E74B5"/>
                </a:solidFill>
                <a:latin typeface="Times New Roman"/>
                <a:cs typeface="Times New Roman"/>
              </a:rPr>
              <a:t> أسس الارشاد التربوي 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المبادئ الفلسفية لدى جلبرت رن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المبادئ الفلسفية لدى كارلتون بيك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أهداف ووظائف ومبررات الارشاد النفسي والتوجيه التربوي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اخلاقيات الارشاد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المعلم ( المدرس ) تعريفه , أهميته , ووظائفه .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المرشد التربوي , تعريفه , أهميته , ووظائفه .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مرشد الصف والممارسات المطلوبة منه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وسائل وأدوات جمع المعلومات في الارشاد وانواعها  ومميزات وعيوب واستخدامات كل منها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شروط الاختبار الجيد وانواعه .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الارشاد الفردي والإرشاد الجماعي ومزايا وعيوب وأساليب كل منهما منها المباشر وغير المباشر والإرشاد الانتقائي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الفرق بين الارشاد المباشر وغير المباشر .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نظريات الارشاد : نظرية الذات لكارل روجرز . النظرية السلوكية , نظرية السمات , نظرية المجال , نظرية الجشطلت . </a:t>
            </a:r>
          </a:p>
          <a:p>
            <a:pPr marR="0" lvl="0" rtl="0"/>
            <a:endParaRPr lang="ar-IQ" b="1" baseline="0" smtClean="0">
              <a:solidFill>
                <a:srgbClr val="5B9BD5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ar-IQ" b="1" baseline="0" smtClean="0">
                <a:solidFill>
                  <a:srgbClr val="2E74B5"/>
                </a:solidFill>
                <a:latin typeface="Times New Roman"/>
                <a:cs typeface="Times New Roman"/>
              </a:rPr>
              <a:t>مشكلات تلاميذ المرحلة الابتدائية 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أ - المشكلات السلوكية : الكذب , السرقة , التخريب والهدم لدى الأطفال , العدوان , الغيرة .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ب- المشكلات الدراسية : التاخر الدراسي , الغياب , الغش , الامتحانات وتنظيم وقت الفراغ . </a:t>
            </a:r>
          </a:p>
          <a:p>
            <a:pPr marR="0" lvl="0" rtl="0"/>
            <a:r>
              <a:rPr lang="ar-IQ" b="1" baseline="0" smtClean="0">
                <a:solidFill>
                  <a:srgbClr val="5B9BD5"/>
                </a:solidFill>
                <a:latin typeface="Times New Roman"/>
                <a:cs typeface="Times New Roman"/>
              </a:rPr>
              <a:t>الاثار النفسية والاجتماعية والاقتصادية للامتحانات التقليدية 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                             ارشاد تربوي </vt:lpstr>
      <vt:lpstr>القواعد العامة للحسبة في الإسلام .</vt:lpstr>
      <vt:lpstr> أسس الارشاد التربوي .</vt:lpstr>
      <vt:lpstr>مشكلات تلاميذ المرحلة الابتدائية :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ارشاد تربوي </dc:title>
  <dc:creator>mahmood</dc:creator>
  <cp:lastModifiedBy>mahmood</cp:lastModifiedBy>
  <cp:revision>1</cp:revision>
  <dcterms:created xsi:type="dcterms:W3CDTF">2019-12-17T15:26:34Z</dcterms:created>
  <dcterms:modified xsi:type="dcterms:W3CDTF">2019-12-17T15:26:50Z</dcterms:modified>
</cp:coreProperties>
</file>