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84F60-121B-456D-AA9E-AE9A0BE88C8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819C-711D-4458-8982-8E4C0A4ABC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علم النفس العام : هو العلم الذي يدرس السلوك الإنساني </a:t>
            </a:r>
            <a:endParaRPr lang="en-US" b="1" baseline="0" smtClean="0">
              <a:solidFill>
                <a:srgbClr val="365F91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السلوك هو نشاط كلي يتضمن ثلاثة جوانب :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جانب معرفي  , جانب حركي , جانب انفعالي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اهداف علم النفس :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فهم السلوك وتفسيره  , التنبؤ  , ضبط السلوك والتحكم بتعديله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فروع علم النفس 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الفروع النظرية : علم النفس العام , علم النفس الفرق , علم النفس النمو , علم النفس الاكلينيكي , علم نفس الحيوان , علم النفس المقارن  , علم النفس الفسيولوجي 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الفروع التطبيقية : علم النفس التربوي , علم النفس الصناعي ,  علم النفس الجنائي , علم النفس العسكري , علم النفس الاجتماعي  .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علم النفس له علاقة بعلم الاجتماع , وعلم نفس الشخصية , وعلم التربية  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العوامل المؤثرة في السلوك :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العوامل الوراثية والعوامل البيئية  ( الداخلية الجنينية والخارجية البيئية )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الدوافع : هي حالة جسمية أو نفسية لا نلاحظها مباشرة بل نستنتجها من اتجاه السلوك الصادر عنها , فهي تثير السلوك وتوجهه الى هدف معين 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خصائص الدوافع :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1 – قوة الدافع  :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كلما كان الدافع قوياً كلما أدى إلى اضطراب الكائن ودفعه الى المزيد من النشاط والعكس صحيح .  </a:t>
            </a:r>
          </a:p>
          <a:p>
            <a:pPr marR="0" lvl="0" rtl="0"/>
            <a:endParaRPr lang="ar-IQ" b="1" baseline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2 – مدى تاثير الدافع : 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هناك دافع قصير المدى كدافع الجوع ودافع طويل المدى : كدافع المعرفة والتعلم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3 – الدافع المركب :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دوافع الانسان مركبة كالدوافع النفسية والاجتماعية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 تصنيف الدوافع : </a:t>
            </a:r>
            <a:endParaRPr lang="en-US" b="1" baseline="0" smtClean="0">
              <a:solidFill>
                <a:srgbClr val="365F91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1 - دوافع فطرية فسيولوجية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2 – دوافع نفسية اجتماعية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الدوافع الفطرية مرتبطة بالأجهزة العضوية , فدافع الجوع مرتبط بالجهاز الهضمي , ودافع التنفس مرتبط بالجهاز التنفسي , وهي أساسية لحفظ النوع  , ودافع الهواء ودافع الامومة ودافع الجنس 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الدوافع النفسية الاجتماعية وهي التي تنشأ نتيجة علاقة الفرد بالآخرين في الجماعة والمجتمع , وهذه الدوافع هي نفسية تشبع عن طريق الآخرين 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نظرية ماسلو 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صنف ماسلو الدوافع البشرية الى الدوافع الفسيولوجية وهي تقع في قاعدة الهرم الانتماء , حاجات تقدير الذات , حاجات تحقيق الذات , حاجات الفهم والمعرفة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المسلمة الثانية : ان للفرد حاجات متعددة ومختلفة , كلما أشبع دافع يبرز دافع أخر وهذه العملية مستمرة لا تنتهي أبداً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المسلمة الثالثة : أن السلوك ينتهي أو يتوقف عندما تشبع حاجة ما , ثم تظهر حاجة أخرى فتدفع الفرد إلى سلوك أخر لاشباع هذه الحاجة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المسلمة الرابعة : الحاجات تتداخل فيما بينها 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365F91"/>
                </a:solidFill>
                <a:latin typeface="Times New Roman"/>
                <a:cs typeface="Times New Roman"/>
              </a:rPr>
              <a:t>  الانفعالات 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</a:rPr>
              <a:t> </a:t>
            </a:r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اضطراب يصيب الفرد ويؤثر على سلوكه وخبرته الشعورية ووظائفه الفسيولوجية الداخلية  . </a:t>
            </a:r>
          </a:p>
          <a:p>
            <a:pPr marR="0" lvl="0" rtl="0"/>
            <a:r>
              <a:rPr lang="ar-IQ" b="1" baseline="0" smtClean="0">
                <a:solidFill>
                  <a:srgbClr val="4F81BD"/>
                </a:solidFill>
                <a:latin typeface="Times New Roman"/>
                <a:cs typeface="Times New Roman"/>
              </a:rPr>
              <a:t> او حالة وجدانية طارئة ومفاجئة مصحوبة باضطرابات عضوية تؤثر على جميع أجهزة الجسم  , مما يؤدي الى اختلال وظائف هذه الأعضاء . ويؤثر الانفعال على الجهاز الهضمي وجهاز الدوران والأعضاء الداخلية والعين والغدد الصماء والجهاز العصبي الحسي والحركي 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علم النفس العام : هو العلم الذي يدرس السلوك الإنساني </vt:lpstr>
      <vt:lpstr>فروع علم النفس :</vt:lpstr>
      <vt:lpstr>العوامل المؤثرة في السلوك :  </vt:lpstr>
      <vt:lpstr>خصائص الدوافع :  </vt:lpstr>
      <vt:lpstr> تصنيف الدوافع : </vt:lpstr>
      <vt:lpstr>نظرية ماسلو : </vt:lpstr>
      <vt:lpstr>  الانفعالات :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النفس العام : هو العلم الذي يدرس السلوك الإنساني </dc:title>
  <dc:creator>mahmood</dc:creator>
  <cp:lastModifiedBy>mahmood</cp:lastModifiedBy>
  <cp:revision>1</cp:revision>
  <dcterms:created xsi:type="dcterms:W3CDTF">2019-12-17T15:23:03Z</dcterms:created>
  <dcterms:modified xsi:type="dcterms:W3CDTF">2019-12-17T15:23:43Z</dcterms:modified>
</cp:coreProperties>
</file>