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IQ" sz="7200" dirty="0" smtClean="0">
                <a:cs typeface="AL-Hosam" pitchFamily="2" charset="-78"/>
              </a:rPr>
              <a:t>مخارج الحروف</a:t>
            </a:r>
            <a:endParaRPr lang="ar-IQ" sz="7200" dirty="0">
              <a:cs typeface="AL-Hosam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IQ" sz="3600" b="1" dirty="0" smtClean="0">
              <a:cs typeface="Al-Kharashi 3" pitchFamily="2" charset="-78"/>
            </a:endParaRPr>
          </a:p>
          <a:p>
            <a:r>
              <a:rPr lang="ar-IQ" sz="3600" b="1" dirty="0" err="1" smtClean="0">
                <a:solidFill>
                  <a:schemeClr val="tx1"/>
                </a:solidFill>
                <a:cs typeface="Al-Kharashi 3" pitchFamily="2" charset="-78"/>
              </a:rPr>
              <a:t>م.د</a:t>
            </a:r>
            <a:r>
              <a:rPr lang="ar-IQ" sz="3600" b="1" dirty="0" smtClean="0">
                <a:solidFill>
                  <a:schemeClr val="tx1"/>
                </a:solidFill>
                <a:cs typeface="Al-Kharashi 3" pitchFamily="2" charset="-78"/>
              </a:rPr>
              <a:t> قيس عبد الله احمد</a:t>
            </a:r>
          </a:p>
          <a:p>
            <a:endParaRPr lang="ar-IQ" sz="3600" b="1" dirty="0">
              <a:cs typeface="Al-Kharashi 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9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المفاهيم والانواع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المخرج: " هو محل خروج الحرف الذي ينقطع عنده الصوت فيتميز به عن غيره، سواء كان الصوت معتمداً على مخرج محقق أو مخرج مقدر</a:t>
            </a:r>
            <a:r>
              <a:rPr lang="ar-IQ" dirty="0" smtClean="0"/>
              <a:t>".</a:t>
            </a:r>
            <a:endParaRPr lang="ar-IQ" dirty="0"/>
          </a:p>
          <a:p>
            <a:r>
              <a:rPr lang="ar-IQ" dirty="0"/>
              <a:t>	المخرج المحقق: " هو ما اعتمد على جزء معين من أجزاء الحلق أو اللسان أو الشفتين </a:t>
            </a:r>
            <a:r>
              <a:rPr lang="ar-IQ" dirty="0" smtClean="0"/>
              <a:t>.</a:t>
            </a:r>
            <a:endParaRPr lang="ar-IQ" dirty="0"/>
          </a:p>
          <a:p>
            <a:r>
              <a:rPr lang="ar-IQ" dirty="0"/>
              <a:t>المخرج المقدر: " هو الذي ليس له حيز معين وهو مخرج حروف المد الثلاثة، وأطلق عليها الحروف الجوفية لأنها تخرج منه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6299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كيفية إيجاد </a:t>
            </a:r>
            <a:r>
              <a:rPr lang="ar-IQ" dirty="0" smtClean="0"/>
              <a:t>المخرج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لمعرفة مخرج الحرف يجب تسكينه أو تشديده ثم يدخل عليه همزة الوصل محركة بأي حركة فحيث انقطع صوته كان مخرجه( ).</a:t>
            </a:r>
          </a:p>
          <a:p>
            <a:r>
              <a:rPr lang="ar-IQ" dirty="0"/>
              <a:t>	" فلو أردنا أن نعرف مخرج حرف الباء، قلنا: أب، وعندها سنجد أن الهواء ينقطع عند انطباق الشفتين فتعرف أن الشفتين هما مخرج الباء "( 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851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عدد المخارج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ar-IQ" dirty="0"/>
              <a:t>اختلف علماء التجويد في تحديد عدد المخارج للحروف على ثلاثة مذاهب:</a:t>
            </a:r>
          </a:p>
          <a:p>
            <a:r>
              <a:rPr lang="ar-IQ" dirty="0"/>
              <a:t>المذهب الأول:</a:t>
            </a:r>
          </a:p>
          <a:p>
            <a:r>
              <a:rPr lang="ar-IQ" dirty="0" smtClean="0"/>
              <a:t>سبعة </a:t>
            </a:r>
            <a:r>
              <a:rPr lang="ar-IQ" dirty="0"/>
              <a:t>عشر مخرجاً، وعلى هذا جمهور القراء وهو اختيار ابن </a:t>
            </a:r>
            <a:r>
              <a:rPr lang="ar-IQ" dirty="0" smtClean="0"/>
              <a:t>الجزري. </a:t>
            </a:r>
            <a:r>
              <a:rPr lang="ar-IQ" dirty="0"/>
              <a:t>وهو رأي </a:t>
            </a:r>
            <a:r>
              <a:rPr lang="ar-IQ" dirty="0" smtClean="0"/>
              <a:t>الخليل.</a:t>
            </a:r>
            <a:endParaRPr lang="ar-IQ" dirty="0"/>
          </a:p>
          <a:p>
            <a:r>
              <a:rPr lang="ar-IQ" dirty="0"/>
              <a:t>المذهب الثاني:</a:t>
            </a:r>
          </a:p>
          <a:p>
            <a:r>
              <a:rPr lang="ar-IQ" dirty="0"/>
              <a:t>	ستة عشر مخرجاً، وذلك بإسقاط مخرج الجوف، وهو مذهب سيبويه والشاطبي( ).</a:t>
            </a:r>
          </a:p>
          <a:p>
            <a:r>
              <a:rPr lang="ar-IQ" dirty="0"/>
              <a:t>المذهب الثالث:</a:t>
            </a:r>
          </a:p>
          <a:p>
            <a:r>
              <a:rPr lang="ar-IQ" dirty="0"/>
              <a:t>	أربعة عشر مخرجاً، وذلك بإسقاط مخرج الجوف وجعل مخرج اللام والراء والنون مخرجاً واحداً عوضاً عن ثلاثة( ). وهو رأي الفراء (ت207)هـ.</a:t>
            </a:r>
          </a:p>
          <a:p>
            <a:r>
              <a:rPr lang="ar-IQ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6536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dirty="0"/>
              <a:t>وسنأخذها على المذهب الأول (مذهب ابن الجزري ت:739هـ) وهو الأشهر.</a:t>
            </a:r>
          </a:p>
          <a:p>
            <a:r>
              <a:rPr lang="ar-IQ" dirty="0"/>
              <a:t>	ويمكن تقسيم المخارج التفصيلية السبعة عشر الى خمسة مخارج رئيسية:</a:t>
            </a:r>
          </a:p>
          <a:p>
            <a:r>
              <a:rPr lang="ar-IQ" dirty="0"/>
              <a:t>1.	الجوف 	(مخرج واحد).</a:t>
            </a:r>
          </a:p>
          <a:p>
            <a:r>
              <a:rPr lang="ar-IQ" dirty="0"/>
              <a:t>2.	الحلق		(ثلاثة مخارج).</a:t>
            </a:r>
          </a:p>
          <a:p>
            <a:r>
              <a:rPr lang="ar-IQ" dirty="0"/>
              <a:t>3.	اللسان		(عشرة مخارج).</a:t>
            </a:r>
          </a:p>
          <a:p>
            <a:r>
              <a:rPr lang="ar-IQ" dirty="0"/>
              <a:t>4.	الشفتان		(مخرجان).</a:t>
            </a:r>
          </a:p>
          <a:p>
            <a:r>
              <a:rPr lang="ar-IQ" dirty="0"/>
              <a:t>5.	الخيشوم	(مخرج واحد).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84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976664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dirty="0"/>
              <a:t>المخرج الأول ـ الجوف:</a:t>
            </a:r>
          </a:p>
          <a:p>
            <a:r>
              <a:rPr lang="ar-IQ" dirty="0"/>
              <a:t>	هو التجويف الممتد من فوق الحنجرة الى الشفتين( ). وحروفه:</a:t>
            </a:r>
          </a:p>
          <a:p>
            <a:r>
              <a:rPr lang="ar-IQ" dirty="0"/>
              <a:t>	الألف الساكنة المفتوح </a:t>
            </a:r>
            <a:r>
              <a:rPr lang="ar-IQ" dirty="0" err="1"/>
              <a:t>ماقبلها</a:t>
            </a:r>
            <a:r>
              <a:rPr lang="ar-IQ" dirty="0"/>
              <a:t> (ـَ ا).</a:t>
            </a:r>
          </a:p>
          <a:p>
            <a:r>
              <a:rPr lang="ar-IQ" dirty="0"/>
              <a:t>	الواو الساكنة المضموم </a:t>
            </a:r>
            <a:r>
              <a:rPr lang="ar-IQ" dirty="0" err="1"/>
              <a:t>ماقبلها</a:t>
            </a:r>
            <a:r>
              <a:rPr lang="ar-IQ" dirty="0"/>
              <a:t> (ـُ و).</a:t>
            </a:r>
          </a:p>
          <a:p>
            <a:r>
              <a:rPr lang="ar-IQ" dirty="0"/>
              <a:t>	الياء الساكنة المكسور </a:t>
            </a:r>
            <a:r>
              <a:rPr lang="ar-IQ" dirty="0" err="1"/>
              <a:t>ماقبلها</a:t>
            </a:r>
            <a:r>
              <a:rPr lang="ar-IQ" dirty="0"/>
              <a:t> (ـِ ي).</a:t>
            </a:r>
          </a:p>
          <a:p>
            <a:r>
              <a:rPr lang="ar-IQ" dirty="0"/>
              <a:t>	وتسمى الحروف الهوائية وهذا المخرج تقديري، حيث لا يمكن تحديد حيز معين تخرج منه هذه الحروف، بل تخرج من الجوف وتنتهي بانتهاء الصوت في الهواء تقديراً.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8255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116</Words>
  <Application>Microsoft Office PowerPoint</Application>
  <PresentationFormat>عرض على الشاشة (3:4)‏</PresentationFormat>
  <Paragraphs>32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مخارج الحروف</vt:lpstr>
      <vt:lpstr>المفاهيم والانواع</vt:lpstr>
      <vt:lpstr>كيفية إيجاد المخرج</vt:lpstr>
      <vt:lpstr>عدد المخارج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مخارج الحروف</dc:title>
  <dc:creator>Hi-TECH</dc:creator>
  <cp:lastModifiedBy>DR.Ahmed Saker 2o1O</cp:lastModifiedBy>
  <cp:revision>3</cp:revision>
  <dcterms:created xsi:type="dcterms:W3CDTF">2018-12-18T21:07:08Z</dcterms:created>
  <dcterms:modified xsi:type="dcterms:W3CDTF">2018-12-18T21:32:35Z</dcterms:modified>
</cp:coreProperties>
</file>