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41" autoAdjust="0"/>
    <p:restoredTop sz="94660"/>
  </p:normalViewPr>
  <p:slideViewPr>
    <p:cSldViewPr>
      <p:cViewPr varScale="1">
        <p:scale>
          <a:sx n="88" d="100"/>
          <a:sy n="88" d="100"/>
        </p:scale>
        <p:origin x="-311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10/04/1441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</a:t>
            </a:r>
            <a:r>
              <a:rPr lang="ar-IQ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الاولى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الرابعة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المنهج والكتاب المدرسي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IQ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مدرس </a:t>
            </a:r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المادة/ </a:t>
            </a:r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د. وفاء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9540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2226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2226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092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4487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4487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18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Maher</cp:lastModifiedBy>
  <cp:revision>32</cp:revision>
  <dcterms:created xsi:type="dcterms:W3CDTF">2018-12-18T16:01:10Z</dcterms:created>
  <dcterms:modified xsi:type="dcterms:W3CDTF">2019-12-07T15:24:18Z</dcterms:modified>
</cp:coreProperties>
</file>