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Normal </a:t>
            </a:r>
            <a:r>
              <a:rPr lang="en-US" dirty="0" err="1" smtClean="0"/>
              <a:t>subgp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>
                <a:normAutofit fontScale="92500"/>
              </a:bodyPr>
              <a:lstStyle/>
              <a:p>
                <a:pPr algn="l"/>
                <a:r>
                  <a:rPr lang="en-US" dirty="0" err="1" smtClean="0"/>
                  <a:t>Def</a:t>
                </a:r>
                <a:r>
                  <a:rPr lang="en-US" dirty="0" smtClean="0"/>
                  <a:t>:</a:t>
                </a:r>
              </a:p>
              <a:p>
                <a:pPr algn="l"/>
                <a:r>
                  <a:rPr lang="en-US" dirty="0" err="1" smtClean="0"/>
                  <a:t>Asugp</a:t>
                </a:r>
                <a:r>
                  <a:rPr lang="en-US" dirty="0" smtClean="0"/>
                  <a:t> (H,*) of </a:t>
                </a:r>
                <a:r>
                  <a:rPr lang="en-US" dirty="0" err="1" smtClean="0"/>
                  <a:t>agp</a:t>
                </a:r>
                <a:r>
                  <a:rPr lang="en-US" dirty="0" smtClean="0"/>
                  <a:t> (G,*)is called normal in G(we write H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en-US" dirty="0" err="1" smtClean="0"/>
                  <a:t>Giff</a:t>
                </a:r>
                <a:r>
                  <a:rPr lang="en-US" dirty="0" smtClean="0"/>
                  <a:t> a*H=H*a</a:t>
                </a:r>
                <a:endParaRPr lang="ar-IQ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1">
                <a:blip r:embed="rId2"/>
                <a:stretch>
                  <a:fillRect l="-2190" t="-4181" r="-181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0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(Z,+) is normal </a:t>
            </a:r>
            <a:r>
              <a:rPr lang="en-US" dirty="0" err="1" smtClean="0"/>
              <a:t>subgp</a:t>
            </a:r>
            <a:r>
              <a:rPr lang="en-US" dirty="0" smtClean="0"/>
              <a:t> of (R,+)</a:t>
            </a:r>
          </a:p>
          <a:p>
            <a:pPr marL="0" indent="0">
              <a:buNone/>
            </a:pPr>
            <a:r>
              <a:rPr lang="en-US" dirty="0" smtClean="0"/>
              <a:t>2-in (Z4,+4),H={[0],[2]} so 0*H=H,1+H=H+1,2+H=H+2,3+H=H+3 so  </a:t>
            </a:r>
          </a:p>
          <a:p>
            <a:pPr marL="0" indent="0">
              <a:buNone/>
            </a:pPr>
            <a:r>
              <a:rPr lang="en-US" dirty="0" smtClean="0"/>
              <a:t> (H,+4) is normal subgroup of (Z4,+4)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2974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Quation</a:t>
            </a:r>
            <a:r>
              <a:rPr lang="en-US" dirty="0" smtClean="0"/>
              <a:t> </a:t>
            </a:r>
            <a:r>
              <a:rPr lang="en-US" dirty="0" err="1" smtClean="0"/>
              <a:t>gp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Definition:</a:t>
                </a:r>
              </a:p>
              <a:p>
                <a:pPr marL="0" indent="0">
                  <a:buNone/>
                </a:pPr>
                <a:r>
                  <a:rPr lang="en-US" dirty="0" smtClean="0"/>
                  <a:t>Let(G,*) be </a:t>
                </a:r>
                <a:r>
                  <a:rPr lang="en-US" dirty="0" err="1" smtClean="0"/>
                  <a:t>agp,let</a:t>
                </a:r>
                <a:r>
                  <a:rPr lang="en-US" dirty="0" smtClean="0"/>
                  <a:t> (H,*)  be normal subgroup </a:t>
                </a:r>
              </a:p>
              <a:p>
                <a:pPr marL="0" indent="0">
                  <a:buNone/>
                </a:pPr>
                <a:r>
                  <a:rPr lang="en-US" dirty="0" smtClean="0"/>
                  <a:t>We shall denoted the set (a*</a:t>
                </a:r>
                <a:r>
                  <a:rPr lang="en-US" dirty="0" err="1" smtClean="0"/>
                  <a:t>H,a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G} by G \H</a:t>
                </a:r>
              </a:p>
              <a:p>
                <a:pPr marL="0" indent="0">
                  <a:buNone/>
                </a:pPr>
                <a:r>
                  <a:rPr lang="en-US" dirty="0" smtClean="0"/>
                  <a:t>Define operation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⨂</m:t>
                    </m:r>
                  </m:oMath>
                </a14:m>
                <a:r>
                  <a:rPr lang="en-US" dirty="0" smtClean="0"/>
                  <a:t> on G\H by </a:t>
                </a:r>
              </a:p>
              <a:p>
                <a:pPr marL="0" indent="0">
                  <a:buNone/>
                </a:pPr>
                <a:r>
                  <a:rPr lang="en-US" dirty="0" smtClean="0"/>
                  <a:t>(a*H)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⨂</m:t>
                    </m:r>
                  </m:oMath>
                </a14:m>
                <a:r>
                  <a:rPr lang="en-US" dirty="0" smtClean="0"/>
                  <a:t>(b*H)=(a*b)*H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04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theorem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1-let (G,*) be </a:t>
            </a:r>
            <a:r>
              <a:rPr lang="en-US" dirty="0" err="1" smtClean="0"/>
              <a:t>agroup</a:t>
            </a:r>
            <a:r>
              <a:rPr lang="en-US" dirty="0" smtClean="0"/>
              <a:t>,(H,*) be normal subgroup of (G,*)  then(G\H) is </a:t>
            </a:r>
            <a:r>
              <a:rPr lang="en-US" dirty="0" err="1" smtClean="0"/>
              <a:t>gp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14583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 and example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1- let(Z,+) BE GP,H={3m;m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</a:t>
                </a:r>
                <a:r>
                  <a:rPr lang="en-US" smtClean="0"/>
                  <a:t>},then Z\H =Z3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92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147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Normal subgp</vt:lpstr>
      <vt:lpstr>Examples</vt:lpstr>
      <vt:lpstr>Quation gp</vt:lpstr>
      <vt:lpstr> theorem</vt:lpstr>
      <vt:lpstr>Remark and example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 subgp</dc:title>
  <dc:creator>LAITH</dc:creator>
  <cp:lastModifiedBy>LAITH</cp:lastModifiedBy>
  <cp:revision>4</cp:revision>
  <dcterms:created xsi:type="dcterms:W3CDTF">2006-08-16T00:00:00Z</dcterms:created>
  <dcterms:modified xsi:type="dcterms:W3CDTF">2019-10-30T19:53:24Z</dcterms:modified>
</cp:coreProperties>
</file>