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Apermutation</a:t>
            </a:r>
            <a:r>
              <a:rPr lang="en-US" dirty="0" smtClean="0"/>
              <a:t> or symmetric </a:t>
            </a:r>
            <a:r>
              <a:rPr lang="en-US" dirty="0" err="1" smtClean="0"/>
              <a:t>gp</a:t>
            </a:r>
            <a:endParaRPr lang="ar-IQ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/>
            <p:txBody>
              <a:bodyPr/>
              <a:lstStyle/>
              <a:p>
                <a:pPr algn="l"/>
                <a:r>
                  <a:rPr lang="en-US" dirty="0" err="1" smtClean="0"/>
                  <a:t>Def:if</a:t>
                </a:r>
                <a:r>
                  <a:rPr lang="en-US" dirty="0" smtClean="0"/>
                  <a:t> A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≠∅</m:t>
                    </m:r>
                  </m:oMath>
                </a14:m>
                <a:r>
                  <a:rPr lang="en-US" dirty="0" smtClean="0"/>
                  <a:t> ,then any 1-1 &amp;onto  mapping from </a:t>
                </a:r>
                <a:r>
                  <a:rPr lang="en-US" dirty="0" err="1" smtClean="0"/>
                  <a:t>Ato</a:t>
                </a:r>
                <a:r>
                  <a:rPr lang="en-US" dirty="0" smtClean="0"/>
                  <a:t> A  is called </a:t>
                </a:r>
                <a:r>
                  <a:rPr lang="en-US" dirty="0" err="1" smtClean="0"/>
                  <a:t>permation</a:t>
                </a:r>
                <a:r>
                  <a:rPr lang="en-US" dirty="0" smtClean="0"/>
                  <a:t> on A  or symmetry  on A</a:t>
                </a:r>
                <a:endParaRPr lang="ar-IQ" dirty="0"/>
              </a:p>
            </p:txBody>
          </p:sp>
        </mc:Choice>
        <mc:Fallback xmlns=""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blipFill rotWithShape="1">
                <a:blip r:embed="rId2"/>
                <a:stretch>
                  <a:fillRect l="-2381" t="-4181" b="-348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4115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Remark </a:t>
            </a:r>
            <a:endParaRPr lang="ar-IQ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If A is finite set contains n element then the permutation </a:t>
                </a:r>
                <a:r>
                  <a:rPr lang="en-US" dirty="0" err="1" smtClean="0"/>
                  <a:t>gp</a:t>
                </a:r>
                <a:r>
                  <a:rPr lang="en-US" dirty="0" smtClean="0"/>
                  <a:t> on A is denoted by (</a:t>
                </a:r>
                <a:r>
                  <a:rPr lang="en-US" dirty="0" err="1" smtClean="0"/>
                  <a:t>Sn</a:t>
                </a:r>
                <a:r>
                  <a:rPr lang="en-US" dirty="0" smtClean="0"/>
                  <a:t>,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r>
                  <a:rPr lang="en-US" dirty="0" smtClean="0"/>
                  <a:t>),where </a:t>
                </a:r>
                <a:r>
                  <a:rPr lang="en-US" dirty="0" err="1" smtClean="0"/>
                  <a:t>Sn</a:t>
                </a:r>
                <a:r>
                  <a:rPr lang="en-US" dirty="0" smtClean="0"/>
                  <a:t>={f1,f2,…..,</a:t>
                </a:r>
                <a:r>
                  <a:rPr lang="en-US" dirty="0" err="1" smtClean="0"/>
                  <a:t>fn</a:t>
                </a:r>
                <a:r>
                  <a:rPr lang="en-US" dirty="0" smtClean="0"/>
                  <a:t>}</a:t>
                </a:r>
              </a:p>
              <a:p>
                <a:pPr marL="0" indent="0">
                  <a:buNone/>
                </a:pPr>
                <a:r>
                  <a:rPr lang="en-US" dirty="0" smtClean="0"/>
                  <a:t>O(</a:t>
                </a:r>
                <a:r>
                  <a:rPr lang="en-US" dirty="0" err="1" smtClean="0"/>
                  <a:t>Sn</a:t>
                </a:r>
                <a:r>
                  <a:rPr lang="en-US" dirty="0" smtClean="0"/>
                  <a:t>)= n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!</m:t>
                    </m:r>
                  </m:oMath>
                </a14:m>
                <a:r>
                  <a:rPr lang="en-US" dirty="0" smtClean="0"/>
                  <a:t> =n(n-1)………..1</a:t>
                </a:r>
              </a:p>
              <a:p>
                <a:pPr marL="0" indent="0">
                  <a:buNone/>
                </a:pPr>
                <a:r>
                  <a:rPr lang="en-US" dirty="0" smtClean="0"/>
                  <a:t>Ex: is (S3,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r>
                  <a:rPr lang="en-US" dirty="0" smtClean="0"/>
                  <a:t>) </a:t>
                </a:r>
                <a:r>
                  <a:rPr lang="en-US" dirty="0" err="1" smtClean="0"/>
                  <a:t>gp</a:t>
                </a:r>
                <a:r>
                  <a:rPr lang="en-US" dirty="0" smtClean="0"/>
                  <a:t> ?</a:t>
                </a:r>
              </a:p>
              <a:p>
                <a:pPr marL="0" indent="0">
                  <a:buNone/>
                </a:pPr>
                <a:r>
                  <a:rPr lang="en-US" dirty="0" smtClean="0"/>
                  <a:t>For each  f1&amp;f2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en-US" dirty="0" smtClean="0"/>
                  <a:t>S3 so f1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r>
                  <a:rPr lang="en-US" dirty="0" smtClean="0"/>
                  <a:t>f2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en-US" dirty="0" smtClean="0"/>
                  <a:t>S3 ,so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r>
                  <a:rPr lang="en-US" dirty="0" smtClean="0"/>
                  <a:t> is closed</a:t>
                </a:r>
              </a:p>
              <a:p>
                <a:pPr marL="0" indent="0">
                  <a:buNone/>
                </a:pPr>
                <a:r>
                  <a:rPr lang="en-US" dirty="0" smtClean="0"/>
                  <a:t>2- well-define</a:t>
                </a:r>
              </a:p>
              <a:p>
                <a:pPr marL="0" indent="0">
                  <a:buNone/>
                </a:pPr>
                <a:r>
                  <a:rPr lang="en-US" dirty="0" smtClean="0"/>
                  <a:t>F1=f3 ^f2=f4 T.P f1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r>
                  <a:rPr lang="en-US" dirty="0" smtClean="0"/>
                  <a:t> f2=f3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°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𝑓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4</m:t>
                    </m:r>
                  </m:oMath>
                </a14:m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 r="-963" b="-3504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715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3- </a:t>
            </a:r>
            <a:r>
              <a:rPr lang="en-US" dirty="0" err="1" smtClean="0"/>
              <a:t>asso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Identity: is f1</a:t>
            </a:r>
          </a:p>
          <a:p>
            <a:pPr marL="0" indent="0">
              <a:buNone/>
            </a:pPr>
            <a:r>
              <a:rPr lang="en-US" dirty="0" smtClean="0"/>
              <a:t>Inverse: f1^-1 =f1  , f2^-1=f3   ,f3^ -1=f2^-1=f3,f4^-1=f4 ,f5^-1=f5 ,f6^-1=f6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02883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NORMAL SUBGROUP </a:t>
            </a:r>
            <a:endParaRPr lang="ar-IQ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err="1" smtClean="0"/>
                  <a:t>Def</a:t>
                </a:r>
                <a:r>
                  <a:rPr lang="en-US" dirty="0" smtClean="0"/>
                  <a:t>: let (G,*) be </a:t>
                </a:r>
                <a:r>
                  <a:rPr lang="en-US" dirty="0" err="1" smtClean="0"/>
                  <a:t>gp</a:t>
                </a:r>
                <a:r>
                  <a:rPr lang="en-US" dirty="0" smtClean="0"/>
                  <a:t> &amp; H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⊆</m:t>
                    </m:r>
                  </m:oMath>
                </a14:m>
                <a:r>
                  <a:rPr lang="en-US" dirty="0" err="1" smtClean="0"/>
                  <a:t>G,let</a:t>
                </a:r>
                <a:r>
                  <a:rPr lang="en-US" dirty="0" smtClean="0"/>
                  <a:t> a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en-US" dirty="0" err="1" smtClean="0"/>
                  <a:t>G,the</a:t>
                </a:r>
                <a:r>
                  <a:rPr lang="en-US" dirty="0" smtClean="0"/>
                  <a:t> left(right) </a:t>
                </a:r>
                <a:r>
                  <a:rPr lang="en-US" dirty="0" err="1" smtClean="0"/>
                  <a:t>coset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ofH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inG</a:t>
                </a:r>
                <a:r>
                  <a:rPr lang="en-US" dirty="0" smtClean="0"/>
                  <a:t> determines by a is denoted by  a*H(H*A)and define as</a:t>
                </a:r>
              </a:p>
              <a:p>
                <a:pPr marL="0" indent="0">
                  <a:buNone/>
                </a:pPr>
                <a:r>
                  <a:rPr lang="en-US" dirty="0" smtClean="0"/>
                  <a:t>A*H={a*</a:t>
                </a:r>
                <a:r>
                  <a:rPr lang="en-US" dirty="0" err="1" smtClean="0"/>
                  <a:t>H:h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en-US" dirty="0" smtClean="0"/>
                  <a:t>H}</a:t>
                </a: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617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5447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Remark</a:t>
            </a: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Let (H,*) subgroup of (G,*)then</a:t>
                </a:r>
              </a:p>
              <a:p>
                <a:pPr marL="0" indent="0">
                  <a:buNone/>
                </a:pPr>
                <a:r>
                  <a:rPr lang="en-US" dirty="0" smtClean="0"/>
                  <a:t>1-H is </a:t>
                </a:r>
                <a:r>
                  <a:rPr lang="en-US" dirty="0" err="1" smtClean="0"/>
                  <a:t>aleft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coset</a:t>
                </a:r>
                <a:r>
                  <a:rPr lang="en-US" dirty="0" smtClean="0"/>
                  <a:t> of H itself</a:t>
                </a:r>
              </a:p>
              <a:p>
                <a:pPr marL="0" indent="0">
                  <a:buNone/>
                </a:pPr>
                <a:r>
                  <a:rPr lang="en-US" dirty="0" smtClean="0"/>
                  <a:t>2-a*H </a:t>
                </a:r>
                <a:r>
                  <a:rPr lang="en-US" dirty="0" err="1" smtClean="0"/>
                  <a:t>neednot</a:t>
                </a:r>
                <a:r>
                  <a:rPr lang="en-US" dirty="0" smtClean="0"/>
                  <a:t> be subgroup of (G,*)</a:t>
                </a:r>
              </a:p>
              <a:p>
                <a:pPr marL="0" indent="0">
                  <a:buNone/>
                </a:pPr>
                <a:r>
                  <a:rPr lang="en-US" dirty="0" smtClean="0"/>
                  <a:t>3- a*H=H </a:t>
                </a:r>
                <a:r>
                  <a:rPr lang="en-US" dirty="0" err="1" smtClean="0"/>
                  <a:t>iff</a:t>
                </a:r>
                <a:r>
                  <a:rPr lang="en-US" dirty="0" smtClean="0"/>
                  <a:t> a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en-US" dirty="0" smtClean="0"/>
                  <a:t>H </a:t>
                </a:r>
              </a:p>
              <a:p>
                <a:pPr marL="0" indent="0">
                  <a:buNone/>
                </a:pPr>
                <a:r>
                  <a:rPr lang="en-US" dirty="0" smtClean="0"/>
                  <a:t>4- any two left </a:t>
                </a:r>
                <a:r>
                  <a:rPr lang="en-US" dirty="0" err="1" smtClean="0"/>
                  <a:t>coset</a:t>
                </a:r>
                <a:r>
                  <a:rPr lang="en-US" dirty="0" smtClean="0"/>
                  <a:t> of H in G have the same cardinal number</a:t>
                </a:r>
              </a:p>
              <a:p>
                <a:pPr marL="0" indent="0">
                  <a:buNone/>
                </a:pPr>
                <a:r>
                  <a:rPr lang="en-US" dirty="0" smtClean="0"/>
                  <a:t>5- a*H need not equal to H*a</a:t>
                </a:r>
              </a:p>
              <a:p>
                <a:pPr marL="0" indent="0">
                  <a:buNone/>
                </a:pP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5103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1- let (Z6,+6)is </a:t>
            </a:r>
            <a:r>
              <a:rPr lang="en-US" dirty="0" err="1" smtClean="0"/>
              <a:t>gp</a:t>
            </a:r>
            <a:r>
              <a:rPr lang="en-US" dirty="0" smtClean="0"/>
              <a:t>&amp; H={[0],[2],[4]}</a:t>
            </a:r>
          </a:p>
          <a:p>
            <a:pPr marL="0" indent="0">
              <a:buNone/>
            </a:pPr>
            <a:r>
              <a:rPr lang="en-US" dirty="0" smtClean="0"/>
              <a:t>[1]+6 H={[1],[3],[5]} is not </a:t>
            </a:r>
            <a:r>
              <a:rPr lang="en-US" dirty="0" err="1" smtClean="0"/>
              <a:t>subgp</a:t>
            </a:r>
            <a:r>
              <a:rPr lang="en-US" dirty="0" smtClean="0"/>
              <a:t> of  Z6</a:t>
            </a:r>
          </a:p>
          <a:p>
            <a:pPr marL="0" indent="0">
              <a:buNone/>
            </a:pPr>
            <a:r>
              <a:rPr lang="en-US" dirty="0" smtClean="0"/>
              <a:t>2- fined all left </a:t>
            </a:r>
            <a:r>
              <a:rPr lang="en-US" dirty="0" err="1" smtClean="0"/>
              <a:t>coset</a:t>
            </a:r>
            <a:r>
              <a:rPr lang="en-US" dirty="0" smtClean="0"/>
              <a:t> of (ZE,+) in(Z,+)</a:t>
            </a:r>
          </a:p>
          <a:p>
            <a:pPr marL="0" indent="0">
              <a:buNone/>
            </a:pPr>
            <a:r>
              <a:rPr lang="en-US" dirty="0" smtClean="0"/>
              <a:t>3-(ZE,+) is </a:t>
            </a:r>
            <a:r>
              <a:rPr lang="en-US" dirty="0" err="1" smtClean="0"/>
              <a:t>subgp</a:t>
            </a:r>
            <a:r>
              <a:rPr lang="en-US" dirty="0" smtClean="0"/>
              <a:t> of(Z,+) but (ZO,+) is not </a:t>
            </a:r>
            <a:r>
              <a:rPr lang="en-US" dirty="0" err="1" smtClean="0"/>
              <a:t>subgp</a:t>
            </a:r>
            <a:r>
              <a:rPr lang="en-US" smtClean="0"/>
              <a:t> of (Z,+)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66754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285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Apermutation or symmetric gp</vt:lpstr>
      <vt:lpstr>Remark </vt:lpstr>
      <vt:lpstr>PowerPoint Presentation</vt:lpstr>
      <vt:lpstr>NORMAL SUBGROUP </vt:lpstr>
      <vt:lpstr>Remark</vt:lpstr>
      <vt:lpstr>Examples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Apermutation or symmetric gp</dc:title>
  <dc:creator>LAITH</dc:creator>
  <cp:lastModifiedBy>LAITH</cp:lastModifiedBy>
  <cp:revision>9</cp:revision>
  <dcterms:created xsi:type="dcterms:W3CDTF">2006-08-16T00:00:00Z</dcterms:created>
  <dcterms:modified xsi:type="dcterms:W3CDTF">2019-10-30T19:21:32Z</dcterms:modified>
</cp:coreProperties>
</file>