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algn="l"/>
                <a:r>
                  <a:rPr lang="en-US" dirty="0" smtClean="0"/>
                  <a:t>Theorem(1):</a:t>
                </a:r>
              </a:p>
              <a:p>
                <a:pPr algn="l"/>
                <a:r>
                  <a:rPr lang="en-US" dirty="0" smtClean="0"/>
                  <a:t>Anon-empty subset H of G  is subgroup of the group (G,*) if satisfy  the following condition</a:t>
                </a:r>
              </a:p>
              <a:p>
                <a:pPr algn="l"/>
                <a:r>
                  <a:rPr lang="en-US" dirty="0" smtClean="0"/>
                  <a:t>1- for each 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 in H; a*b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H</a:t>
                </a:r>
              </a:p>
              <a:p>
                <a:pPr algn="l"/>
                <a:r>
                  <a:rPr lang="en-US" dirty="0" smtClean="0"/>
                  <a:t>2- a^-1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H  for each  a in H </a:t>
                </a:r>
                <a:endParaRPr lang="ar-IQ" dirty="0"/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blipFill rotWithShape="1">
                <a:blip r:embed="rId2"/>
                <a:stretch>
                  <a:fillRect l="-1143" t="-5575" b="-3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962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(2)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(G,*)be </a:t>
                </a:r>
                <a:r>
                  <a:rPr lang="en-US" dirty="0" err="1" smtClean="0"/>
                  <a:t>agroup</a:t>
                </a:r>
                <a:r>
                  <a:rPr lang="en-US" dirty="0" smtClean="0"/>
                  <a:t> &amp;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𝜙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</m:oMath>
                </a14:m>
                <a:r>
                  <a:rPr lang="en-US" dirty="0" smtClean="0"/>
                  <a:t>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G then (H,*) is subgroup of (G</a:t>
                </a:r>
                <a:r>
                  <a:rPr lang="en-US" dirty="0" smtClean="0"/>
                  <a:t>,*)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a*(b)^-1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H for each </a:t>
                </a:r>
                <a:r>
                  <a:rPr lang="en-US" dirty="0" err="1" smtClean="0"/>
                  <a:t>a,b</a:t>
                </a:r>
                <a:r>
                  <a:rPr lang="en-US" dirty="0" smtClean="0"/>
                  <a:t> in H</a:t>
                </a:r>
              </a:p>
              <a:p>
                <a:pPr marL="0" indent="0">
                  <a:buNone/>
                </a:pP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617" r="-51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633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3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The intersection of two subgroup  of (G,*) is subgroup of (G,*)</a:t>
                </a:r>
              </a:p>
              <a:p>
                <a:pPr marL="0" indent="0">
                  <a:buNone/>
                </a:pPr>
                <a:r>
                  <a:rPr lang="en-US" dirty="0" smtClean="0"/>
                  <a:t>Theorem 4:</a:t>
                </a:r>
              </a:p>
              <a:p>
                <a:pPr marL="0" indent="0">
                  <a:buNone/>
                </a:pPr>
                <a:r>
                  <a:rPr lang="en-US" dirty="0" smtClean="0"/>
                  <a:t>If (H,*) and (K,*) are two subgroup of (G,*) THEN (H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∪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𝐾</m:t>
                    </m:r>
                  </m:oMath>
                </a14:m>
                <a:r>
                  <a:rPr lang="en-US" dirty="0" smtClean="0"/>
                  <a:t>,*)subgroup of (G,*) </a:t>
                </a:r>
                <a:r>
                  <a:rPr lang="en-US" dirty="0" err="1" smtClean="0"/>
                  <a:t>iff</a:t>
                </a:r>
                <a:r>
                  <a:rPr lang="en-US" dirty="0" smtClean="0"/>
                  <a:t>  H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K v  K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H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88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079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Center of  group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Def</a:t>
                </a:r>
                <a:r>
                  <a:rPr lang="en-US" dirty="0" smtClean="0"/>
                  <a:t>: if (G,*) is </a:t>
                </a:r>
                <a:r>
                  <a:rPr lang="en-US" dirty="0" err="1" smtClean="0"/>
                  <a:t>agp</a:t>
                </a:r>
                <a:r>
                  <a:rPr lang="en-US" dirty="0" smtClean="0"/>
                  <a:t> the center of G is denoted by </a:t>
                </a:r>
              </a:p>
              <a:p>
                <a:pPr marL="0" indent="0">
                  <a:buNone/>
                </a:pPr>
                <a:r>
                  <a:rPr lang="en-US" dirty="0" smtClean="0"/>
                  <a:t>Cen(G) =Z(G) and defined as</a:t>
                </a:r>
              </a:p>
              <a:p>
                <a:pPr marL="0" indent="0">
                  <a:buNone/>
                </a:pPr>
                <a:r>
                  <a:rPr lang="en-US" dirty="0" smtClean="0"/>
                  <a:t>Z(G)={x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err="1" smtClean="0"/>
                  <a:t>G;x</a:t>
                </a:r>
                <a:r>
                  <a:rPr lang="en-US" dirty="0" smtClean="0"/>
                  <a:t>*a=a*x   for each 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en-US" dirty="0" smtClean="0"/>
                  <a:t>G}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⊆</m:t>
                    </m:r>
                  </m:oMath>
                </a14:m>
                <a:r>
                  <a:rPr lang="en-US" dirty="0" smtClean="0"/>
                  <a:t>G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EX</a:t>
                </a:r>
                <a:r>
                  <a:rPr lang="en-US" dirty="0" smtClean="0">
                    <a:sym typeface="Wingdings" pitchFamily="2" charset="2"/>
                  </a:rPr>
                  <a:t> : </a:t>
                </a:r>
              </a:p>
              <a:p>
                <a:pPr marL="0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(z,+) is </a:t>
                </a:r>
                <a:r>
                  <a:rPr lang="en-US" dirty="0" err="1" smtClean="0">
                    <a:sym typeface="Wingdings" pitchFamily="2" charset="2"/>
                  </a:rPr>
                  <a:t>agp</a:t>
                </a:r>
                <a:endParaRPr lang="en-US" dirty="0" smtClean="0">
                  <a:sym typeface="Wingdings" pitchFamily="2" charset="2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sym typeface="Wingdings" pitchFamily="2" charset="2"/>
                  </a:rPr>
                  <a:t>cent(Z)=Z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29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475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Agrup</a:t>
            </a:r>
            <a:r>
              <a:rPr lang="en-US" dirty="0" smtClean="0"/>
              <a:t> (G,*) is </a:t>
            </a:r>
            <a:r>
              <a:rPr lang="en-US" dirty="0" err="1" smtClean="0"/>
              <a:t>abelain</a:t>
            </a:r>
            <a:r>
              <a:rPr lang="en-US" dirty="0" smtClean="0"/>
              <a:t>  </a:t>
            </a:r>
            <a:r>
              <a:rPr lang="en-US" dirty="0" err="1" smtClean="0"/>
              <a:t>iff</a:t>
            </a:r>
            <a:r>
              <a:rPr lang="en-US" dirty="0" smtClean="0"/>
              <a:t> cent(G)=G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theorem 2)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for any </a:t>
            </a:r>
            <a:r>
              <a:rPr lang="en-US" dirty="0" err="1" smtClean="0"/>
              <a:t>gp</a:t>
            </a:r>
            <a:r>
              <a:rPr lang="en-US" dirty="0" smtClean="0"/>
              <a:t> (G,*) (Z(G),*) </a:t>
            </a:r>
            <a:r>
              <a:rPr lang="en-US" dirty="0" err="1" smtClean="0"/>
              <a:t>Issubgroub</a:t>
            </a:r>
            <a:r>
              <a:rPr lang="en-US" smtClean="0"/>
              <a:t> of (G,*)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1310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theorem</vt:lpstr>
      <vt:lpstr>Theorem (2)</vt:lpstr>
      <vt:lpstr>Theorem 3</vt:lpstr>
      <vt:lpstr>Center of  group</vt:lpstr>
      <vt:lpstr>theorem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7</cp:revision>
  <dcterms:created xsi:type="dcterms:W3CDTF">2006-08-16T00:00:00Z</dcterms:created>
  <dcterms:modified xsi:type="dcterms:W3CDTF">2019-10-26T20:14:29Z</dcterms:modified>
</cp:coreProperties>
</file>