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Properties of group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smtClean="0"/>
              <a:t>Theorem (1)</a:t>
            </a:r>
          </a:p>
          <a:p>
            <a:pPr algn="l"/>
            <a:r>
              <a:rPr lang="en-US" dirty="0" smtClean="0"/>
              <a:t>Let (G,*) be </a:t>
            </a:r>
            <a:r>
              <a:rPr lang="en-US" dirty="0" err="1" smtClean="0"/>
              <a:t>agroup</a:t>
            </a:r>
            <a:r>
              <a:rPr lang="en-US" dirty="0" smtClean="0"/>
              <a:t> then an identity element (G,*) is unique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00129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Let  e1&amp; e2  are two identity element  of (G,*) then  e1* e2 =e2 *e1 =e2   (since e1 is identity)</a:t>
            </a:r>
          </a:p>
          <a:p>
            <a:pPr marL="0" indent="0">
              <a:buNone/>
            </a:pPr>
            <a:r>
              <a:rPr lang="en-US" dirty="0" smtClean="0"/>
              <a:t>E1*e2 =e2*e1 =e1                (since e2 is identity)</a:t>
            </a:r>
          </a:p>
          <a:p>
            <a:pPr marL="0" indent="0">
              <a:buNone/>
            </a:pPr>
            <a:r>
              <a:rPr lang="en-US" dirty="0" smtClean="0"/>
              <a:t>Implies e1=e2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Theorem (2)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in any group(G,*)   e^-1=e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754442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Since  (G,*) is group  then </a:t>
            </a:r>
            <a:r>
              <a:rPr lang="en-US" dirty="0" err="1" smtClean="0"/>
              <a:t>ther</a:t>
            </a:r>
            <a:r>
              <a:rPr lang="en-US" dirty="0" smtClean="0"/>
              <a:t> exist  e in G &amp;</a:t>
            </a:r>
            <a:r>
              <a:rPr lang="en-US" dirty="0" err="1" smtClean="0"/>
              <a:t>ther</a:t>
            </a:r>
            <a:r>
              <a:rPr lang="en-US" dirty="0" smtClean="0"/>
              <a:t> exist  e^-1 in G s.t e*e^-1 =e^-1*e=e</a:t>
            </a:r>
          </a:p>
          <a:p>
            <a:pPr marL="0" indent="0">
              <a:buNone/>
            </a:pPr>
            <a:r>
              <a:rPr lang="en-US" dirty="0" smtClean="0"/>
              <a:t>Then e^-1=e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Theorem(3):</a:t>
            </a:r>
          </a:p>
          <a:p>
            <a:pPr marL="0" indent="0">
              <a:buNone/>
            </a:pPr>
            <a:r>
              <a:rPr lang="en-US" dirty="0" smtClean="0"/>
              <a:t>Every element of group (G,*) has unique inverse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37060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Let  a in G where has two invers  a1&amp;a2 </a:t>
            </a:r>
            <a:r>
              <a:rPr lang="en-US" dirty="0" err="1" smtClean="0"/>
              <a:t>inG</a:t>
            </a:r>
            <a:r>
              <a:rPr lang="en-US" dirty="0" smtClean="0"/>
              <a:t> s.t</a:t>
            </a:r>
          </a:p>
          <a:p>
            <a:pPr marL="0" indent="0">
              <a:buNone/>
            </a:pPr>
            <a:r>
              <a:rPr lang="en-US" dirty="0" smtClean="0"/>
              <a:t>a*a1=a1*a=e        since a1 is the invers of a</a:t>
            </a:r>
          </a:p>
          <a:p>
            <a:pPr marL="0" indent="0">
              <a:buNone/>
            </a:pPr>
            <a:r>
              <a:rPr lang="en-US" dirty="0" smtClean="0"/>
              <a:t>a*a2=a2*a=e         since a2 is the invers of a</a:t>
            </a:r>
          </a:p>
          <a:p>
            <a:pPr marL="0" indent="0">
              <a:buNone/>
            </a:pPr>
            <a:r>
              <a:rPr lang="en-US" dirty="0" smtClean="0"/>
              <a:t>Then  a1*a =a2*a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(a1*a)*a1 =(a2*a)*a1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a1*(a*a1)=a2*(a*a1)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a1*e =a2*e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a1=a2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00870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Theorem (4)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If (G,*) is </a:t>
            </a:r>
            <a:r>
              <a:rPr lang="en-US" dirty="0" err="1" smtClean="0"/>
              <a:t>agroup</a:t>
            </a:r>
            <a:r>
              <a:rPr lang="en-US" dirty="0" smtClean="0"/>
              <a:t> then 1- (a^-1)^-1=a for each  a in G</a:t>
            </a:r>
          </a:p>
          <a:p>
            <a:pPr marL="0" indent="0">
              <a:buNone/>
            </a:pPr>
            <a:r>
              <a:rPr lang="en-US" dirty="0" smtClean="0"/>
              <a:t>2- (a*b)^-1=(b)^-1*(a)^-1 for each </a:t>
            </a:r>
            <a:r>
              <a:rPr lang="en-US" dirty="0" err="1" smtClean="0"/>
              <a:t>a,b</a:t>
            </a:r>
            <a:r>
              <a:rPr lang="en-US" dirty="0" smtClean="0"/>
              <a:t> in G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proof(1)</a:t>
            </a:r>
          </a:p>
          <a:p>
            <a:pPr marL="0" indent="0">
              <a:buNone/>
            </a:pPr>
            <a:r>
              <a:rPr lang="en-US" dirty="0" smtClean="0"/>
              <a:t>Let a in  G so a^-1 in G &amp;(a^-1)^-1 </a:t>
            </a:r>
            <a:r>
              <a:rPr lang="en-US" dirty="0" err="1" smtClean="0"/>
              <a:t>inG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a^-1*(a^-1)^-1 =e</a:t>
            </a:r>
          </a:p>
          <a:p>
            <a:pPr marL="0" indent="0">
              <a:buNone/>
            </a:pPr>
            <a:r>
              <a:rPr lang="en-US" dirty="0" smtClean="0"/>
              <a:t>a^-1*(a^-1)^-1=a^-1*a</a:t>
            </a:r>
          </a:p>
          <a:p>
            <a:pPr marL="0" indent="0">
              <a:buNone/>
            </a:pPr>
            <a:r>
              <a:rPr lang="en-US" dirty="0" smtClean="0"/>
              <a:t>(a^-1)^-1=a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86380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2) To prove (a*b)^-1=b^-1 *a^-1</a:t>
            </a:r>
          </a:p>
          <a:p>
            <a:pPr marL="0" indent="0">
              <a:buNone/>
            </a:pPr>
            <a:r>
              <a:rPr lang="en-US" dirty="0" err="1" smtClean="0"/>
              <a:t>i.E</a:t>
            </a:r>
            <a:r>
              <a:rPr lang="en-US" dirty="0" smtClean="0"/>
              <a:t> </a:t>
            </a:r>
            <a:r>
              <a:rPr lang="en-US" dirty="0" err="1" smtClean="0"/>
              <a:t>T.p</a:t>
            </a:r>
            <a:r>
              <a:rPr lang="en-US" dirty="0" smtClean="0"/>
              <a:t> (a*b)*(a*b)^-1=(a*b)^-1*(a*b)=e</a:t>
            </a:r>
          </a:p>
          <a:p>
            <a:pPr marL="0" indent="0">
              <a:buNone/>
            </a:pPr>
            <a:r>
              <a:rPr lang="en-US" dirty="0" smtClean="0"/>
              <a:t>T.P (a*b)*(a*b)^-1=(a*b)*(b^-1*a^-1)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=a*(b*b^-1)*a^-1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=a*e*a^-1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=e</a:t>
            </a:r>
          </a:p>
          <a:p>
            <a:pPr marL="0" indent="0">
              <a:buNone/>
            </a:pPr>
            <a:r>
              <a:rPr lang="en-US"/>
              <a:t> </a:t>
            </a:r>
            <a:r>
              <a:rPr lang="en-US" smtClean="0"/>
              <a:t>     so (a*b)^-1=b^-1*a^-1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37125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343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Properties of group</vt:lpstr>
      <vt:lpstr>proof</vt:lpstr>
      <vt:lpstr>proof</vt:lpstr>
      <vt:lpstr>proof</vt:lpstr>
      <vt:lpstr>Theorem (4)</vt:lpstr>
      <vt:lpstr>proof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Properties of group</dc:title>
  <dc:creator>LAITH</dc:creator>
  <cp:lastModifiedBy>LAITH</cp:lastModifiedBy>
  <cp:revision>7</cp:revision>
  <dcterms:created xsi:type="dcterms:W3CDTF">2006-08-16T00:00:00Z</dcterms:created>
  <dcterms:modified xsi:type="dcterms:W3CDTF">2019-10-24T19:12:17Z</dcterms:modified>
</cp:coreProperties>
</file>