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Definition of identity element:  </a:t>
            </a:r>
            <a:r>
              <a:rPr lang="en-US" dirty="0" err="1" smtClean="0"/>
              <a:t>amathematical</a:t>
            </a:r>
            <a:r>
              <a:rPr lang="en-US" dirty="0" smtClean="0"/>
              <a:t> system is  said to have an identity element  e if a*e=e*a =a  for each  a in G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957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Invertable</a:t>
            </a:r>
            <a:r>
              <a:rPr lang="en-US" dirty="0" smtClean="0"/>
              <a:t> element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Definition: let(G,*)be </a:t>
            </a:r>
            <a:r>
              <a:rPr lang="en-US" dirty="0" err="1" smtClean="0"/>
              <a:t>M.Swith</a:t>
            </a:r>
            <a:r>
              <a:rPr lang="en-US" dirty="0" smtClean="0"/>
              <a:t> identity element if a*a^-1=a^-1*a=e then a^-1 is called inverse element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2295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G be anon empty set and * be binary operation on G then (G,*)is group if satisfied the following </a:t>
            </a:r>
            <a:r>
              <a:rPr lang="en-US" dirty="0" err="1" smtClean="0"/>
              <a:t>codition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1-the binary operation * is associative</a:t>
            </a:r>
          </a:p>
          <a:p>
            <a:pPr marL="0" indent="0">
              <a:buNone/>
            </a:pPr>
            <a:r>
              <a:rPr lang="en-US" dirty="0" smtClean="0"/>
              <a:t>2- there is an element e </a:t>
            </a:r>
            <a:r>
              <a:rPr lang="en-US" dirty="0" err="1" smtClean="0"/>
              <a:t>inG</a:t>
            </a:r>
            <a:r>
              <a:rPr lang="en-US" smtClean="0"/>
              <a:t> s.t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4078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90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Group</vt:lpstr>
      <vt:lpstr>Invertable element</vt:lpstr>
      <vt:lpstr>Definition of group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</dc:title>
  <dc:creator>LAITH</dc:creator>
  <cp:lastModifiedBy>LAITH</cp:lastModifiedBy>
  <cp:revision>4</cp:revision>
  <dcterms:created xsi:type="dcterms:W3CDTF">2006-08-16T00:00:00Z</dcterms:created>
  <dcterms:modified xsi:type="dcterms:W3CDTF">2019-10-21T19:06:09Z</dcterms:modified>
</cp:coreProperties>
</file>