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mathematical system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dirty="0" smtClean="0"/>
              <a:t>Definition:   anon empty set A with one or more binary operation define on it  is called mathematical system (M.S)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8000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(Z,+) is M.S</a:t>
            </a:r>
          </a:p>
          <a:p>
            <a:pPr marL="0" indent="0">
              <a:buNone/>
            </a:pPr>
            <a:r>
              <a:rPr lang="en-US" dirty="0" smtClean="0"/>
              <a:t>2- (Z+,-)  is not M.S</a:t>
            </a:r>
          </a:p>
          <a:p>
            <a:pPr marL="0" indent="0">
              <a:buNone/>
            </a:pPr>
            <a:r>
              <a:rPr lang="en-US" dirty="0" smtClean="0"/>
              <a:t>3- (N,-)is not M.S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9890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Semi-group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Def.:is</a:t>
            </a:r>
            <a:r>
              <a:rPr lang="en-US" dirty="0" smtClean="0"/>
              <a:t> </a:t>
            </a:r>
            <a:r>
              <a:rPr lang="en-US" dirty="0" err="1" smtClean="0"/>
              <a:t>amathematical</a:t>
            </a:r>
            <a:r>
              <a:rPr lang="en-US" dirty="0" smtClean="0"/>
              <a:t> system with associative operation</a:t>
            </a:r>
          </a:p>
          <a:p>
            <a:pPr marL="0" indent="0">
              <a:buNone/>
            </a:pPr>
            <a:r>
              <a:rPr lang="en-US" dirty="0" smtClean="0"/>
              <a:t>Definition of </a:t>
            </a:r>
            <a:r>
              <a:rPr lang="en-US" dirty="0" err="1" smtClean="0"/>
              <a:t>monide</a:t>
            </a:r>
            <a:r>
              <a:rPr lang="en-US" dirty="0" smtClean="0"/>
              <a:t>:  is semi-group with identity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067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(Z,+)is semi-group &amp;</a:t>
            </a:r>
            <a:r>
              <a:rPr lang="en-US" dirty="0" err="1" smtClean="0"/>
              <a:t>monide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2-(Z,X)is semi-group &amp;</a:t>
            </a:r>
            <a:r>
              <a:rPr lang="en-US" dirty="0" err="1" smtClean="0"/>
              <a:t>monide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3- (Z,-)is not semi-group (since  - is </a:t>
            </a:r>
            <a:r>
              <a:rPr lang="en-US" smtClean="0"/>
              <a:t>not associative on Z)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6928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94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mathematical system</vt:lpstr>
      <vt:lpstr>Examples</vt:lpstr>
      <vt:lpstr>Semi-group</vt:lpstr>
      <vt:lpstr>Examples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mathematical system</dc:title>
  <dc:creator>LAITH</dc:creator>
  <cp:lastModifiedBy>LAITH</cp:lastModifiedBy>
  <cp:revision>3</cp:revision>
  <dcterms:created xsi:type="dcterms:W3CDTF">2006-08-16T00:00:00Z</dcterms:created>
  <dcterms:modified xsi:type="dcterms:W3CDTF">2019-10-21T18:45:14Z</dcterms:modified>
</cp:coreProperties>
</file>