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Group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dirty="0" smtClean="0"/>
              <a:t>Let G be non empty set and * be binary </a:t>
            </a:r>
            <a:r>
              <a:rPr lang="en-US" dirty="0" err="1" smtClean="0"/>
              <a:t>operatio</a:t>
            </a:r>
            <a:r>
              <a:rPr lang="en-US" dirty="0" smtClean="0"/>
              <a:t>  on G ,THEN (G,*) </a:t>
            </a:r>
            <a:r>
              <a:rPr lang="en-US" dirty="0" err="1" smtClean="0"/>
              <a:t>iS</a:t>
            </a:r>
            <a:r>
              <a:rPr lang="en-US" dirty="0" smtClean="0"/>
              <a:t> group if satisfy the following condition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126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the binary operation * is associative</a:t>
            </a:r>
          </a:p>
          <a:p>
            <a:pPr marL="0" indent="0">
              <a:buNone/>
            </a:pPr>
            <a:r>
              <a:rPr lang="en-US" dirty="0" smtClean="0"/>
              <a:t>2-there is an element  e in G S.t  e*x=x*e=x  for all x in G </a:t>
            </a:r>
          </a:p>
          <a:p>
            <a:pPr marL="0" indent="0">
              <a:buNone/>
            </a:pPr>
            <a:r>
              <a:rPr lang="en-US" dirty="0" smtClean="0"/>
              <a:t>3- for each a in G there is an element  a^-1 in Gs.t a*a^-1=a^-1*a=e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0931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1-(Z,+) is group</a:t>
            </a:r>
          </a:p>
          <a:p>
            <a:pPr marL="0" indent="0">
              <a:buNone/>
            </a:pPr>
            <a:r>
              <a:rPr lang="en-US" dirty="0" smtClean="0"/>
              <a:t>2- (Z+,+) is not group  </a:t>
            </a:r>
            <a:r>
              <a:rPr lang="en-US" dirty="0" err="1" smtClean="0"/>
              <a:t>sincr</a:t>
            </a:r>
            <a:r>
              <a:rPr lang="en-US" dirty="0" smtClean="0"/>
              <a:t> for each a in Z+ there is not  a^-1 ;</a:t>
            </a:r>
            <a:r>
              <a:rPr lang="en-US" dirty="0" err="1" smtClean="0"/>
              <a:t>a+a</a:t>
            </a:r>
            <a:r>
              <a:rPr lang="en-US" dirty="0" smtClean="0"/>
              <a:t>^-1=0</a:t>
            </a:r>
          </a:p>
          <a:p>
            <a:pPr marL="0" indent="0">
              <a:buNone/>
            </a:pPr>
            <a:r>
              <a:rPr lang="en-US" dirty="0" smtClean="0"/>
              <a:t>3-(</a:t>
            </a:r>
            <a:r>
              <a:rPr lang="en-US" dirty="0" err="1" smtClean="0"/>
              <a:t>Q,x</a:t>
            </a:r>
            <a:r>
              <a:rPr lang="en-US" dirty="0" smtClean="0"/>
              <a:t>)is not group since  0 in Q but 1\0 is not in Q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6799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let (G,*)be </a:t>
            </a:r>
            <a:r>
              <a:rPr lang="en-US" dirty="0" err="1" smtClean="0"/>
              <a:t>gp</a:t>
            </a:r>
            <a:r>
              <a:rPr lang="en-US" dirty="0" smtClean="0"/>
              <a:t> with identity ,a in G then</a:t>
            </a:r>
          </a:p>
          <a:p>
            <a:pPr marL="0" indent="0">
              <a:buNone/>
            </a:pPr>
            <a:r>
              <a:rPr lang="en-US" dirty="0" smtClean="0"/>
              <a:t>1-(a)^n=a*a*a*…….*a  if a in G&amp;(G,*)IS </a:t>
            </a:r>
            <a:r>
              <a:rPr lang="en-US" dirty="0" err="1" smtClean="0"/>
              <a:t>gp,n</a:t>
            </a:r>
            <a:r>
              <a:rPr lang="en-US" dirty="0" smtClean="0"/>
              <a:t> in N</a:t>
            </a:r>
          </a:p>
          <a:p>
            <a:pPr marL="0" indent="0">
              <a:buNone/>
            </a:pPr>
            <a:r>
              <a:rPr lang="en-US" dirty="0" smtClean="0"/>
              <a:t>2-(a)^0=e</a:t>
            </a:r>
          </a:p>
          <a:p>
            <a:pPr marL="0" indent="0">
              <a:buNone/>
            </a:pPr>
            <a:r>
              <a:rPr lang="en-US" dirty="0" smtClean="0"/>
              <a:t>3-(a)^-k=(a^-1)^</a:t>
            </a:r>
            <a:r>
              <a:rPr lang="en-US" dirty="0" err="1" smtClean="0"/>
              <a:t>k;k</a:t>
            </a:r>
            <a:r>
              <a:rPr lang="en-US" dirty="0" smtClean="0"/>
              <a:t> in Z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885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Exersies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1- prove that (Q\{0},*) is group if a*b=(</a:t>
                </a:r>
                <a:r>
                  <a:rPr lang="en-US" dirty="0" err="1" smtClean="0"/>
                  <a:t>ab</a:t>
                </a:r>
                <a:r>
                  <a:rPr lang="en-US" dirty="0" smtClean="0"/>
                  <a:t>)/2</a:t>
                </a:r>
              </a:p>
              <a:p>
                <a:pPr marL="0" indent="0">
                  <a:buNone/>
                </a:pPr>
                <a:r>
                  <a:rPr lang="en-US" dirty="0" smtClean="0"/>
                  <a:t>2- is (Z+,+)have identity element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3- let (R,*) is a </a:t>
                </a:r>
                <a:r>
                  <a:rPr lang="en-US" dirty="0" err="1" smtClean="0"/>
                  <a:t>m.s</a:t>
                </a:r>
                <a:r>
                  <a:rPr lang="en-US" dirty="0" smtClean="0"/>
                  <a:t> s.t a*b=a+b-1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identity element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4-let (G,*) </a:t>
                </a:r>
                <a:r>
                  <a:rPr lang="en-US" dirty="0" err="1" smtClean="0"/>
                  <a:t>m.s</a:t>
                </a:r>
                <a:r>
                  <a:rPr lang="en-US" dirty="0" smtClean="0"/>
                  <a:t> s.t a*b=</a:t>
                </a:r>
                <a:r>
                  <a:rPr lang="en-US" dirty="0" err="1" smtClean="0"/>
                  <a:t>a+b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 smtClean="0"/>
                  <a:t> ;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 in Q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the </a:t>
                </a:r>
                <a:r>
                  <a:rPr lang="en-US" dirty="0" err="1" smtClean="0"/>
                  <a:t>invertable</a:t>
                </a:r>
                <a:r>
                  <a:rPr lang="en-US" smtClean="0"/>
                  <a:t> element</a:t>
                </a:r>
                <a:endParaRPr lang="en-US" dirty="0" smtClean="0"/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072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222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Group</vt:lpstr>
      <vt:lpstr>Group</vt:lpstr>
      <vt:lpstr>Examples</vt:lpstr>
      <vt:lpstr>Remark</vt:lpstr>
      <vt:lpstr>Exersies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Group</dc:title>
  <dc:creator>LAITH</dc:creator>
  <cp:lastModifiedBy>LAITH</cp:lastModifiedBy>
  <cp:revision>4</cp:revision>
  <dcterms:created xsi:type="dcterms:W3CDTF">2006-08-16T00:00:00Z</dcterms:created>
  <dcterms:modified xsi:type="dcterms:W3CDTF">2019-10-20T20:24:27Z</dcterms:modified>
</cp:coreProperties>
</file>