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04D7CE9-4A25-4B10-913A-8AAD4AB4ED43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64B107-EB39-4592-9875-2A2EBE5D09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395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B107-EB39-4592-9875-2A2EBE5D099E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3931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015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903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302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725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2040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793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799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164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691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089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825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8EEA5-374E-4797-A629-29B35AE66280}" type="datetimeFigureOut">
              <a:rPr lang="ar-IQ" smtClean="0"/>
              <a:t>21/02/1441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AC7B2-37AA-434E-9DC1-6A8B8F11AC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673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Grouph</a:t>
            </a:r>
            <a:r>
              <a:rPr lang="en-US" dirty="0" smtClean="0"/>
              <a:t> theory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ا.م منتهى عبد الرزاق حسن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2696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المفردات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النظام الرياضي</a:t>
            </a:r>
          </a:p>
          <a:p>
            <a:r>
              <a:rPr lang="ar-IQ" dirty="0" smtClean="0"/>
              <a:t>خواص النظام الرياضي</a:t>
            </a:r>
          </a:p>
          <a:p>
            <a:r>
              <a:rPr lang="ar-IQ" dirty="0" smtClean="0"/>
              <a:t>انواع الزمر(الزمرة الابداليةوالجزئية والدوارة والمنهية والغيرمنتهية وزمرة القسمة)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3656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الاولى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i="1" dirty="0" smtClean="0"/>
              <a:t>Definition of </a:t>
            </a:r>
            <a:r>
              <a:rPr lang="en-US" b="1" i="1" dirty="0" err="1" smtClean="0"/>
              <a:t>relation:is</a:t>
            </a:r>
            <a:r>
              <a:rPr lang="en-US" b="1" i="1" dirty="0" smtClean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assigne</a:t>
            </a:r>
            <a:r>
              <a:rPr lang="en-US" dirty="0" smtClean="0"/>
              <a:t> between two set (</a:t>
            </a:r>
            <a:r>
              <a:rPr lang="en-US" dirty="0" err="1" smtClean="0"/>
              <a:t>domaine</a:t>
            </a:r>
            <a:r>
              <a:rPr lang="en-US" dirty="0" smtClean="0"/>
              <a:t> )and(codomain).</a:t>
            </a:r>
            <a:r>
              <a:rPr lang="en-US" dirty="0" err="1" smtClean="0"/>
              <a:t>i.e</a:t>
            </a:r>
            <a:r>
              <a:rPr lang="en-US" dirty="0" smtClean="0"/>
              <a:t> let </a:t>
            </a:r>
            <a:r>
              <a:rPr lang="en-US" dirty="0" err="1" smtClean="0"/>
              <a:t>A,Bbe</a:t>
            </a:r>
            <a:r>
              <a:rPr lang="en-US" dirty="0" smtClean="0"/>
              <a:t> two set then any  subset of A X B is relation from A to B   </a:t>
            </a:r>
            <a:r>
              <a:rPr lang="en-US" b="1" i="1" dirty="0" smtClean="0"/>
              <a:t> </a:t>
            </a:r>
          </a:p>
          <a:p>
            <a:pPr marL="0" indent="0" algn="l">
              <a:buNone/>
            </a:pPr>
            <a:r>
              <a:rPr lang="en-US" b="1" dirty="0" smtClean="0"/>
              <a:t>Definition of </a:t>
            </a:r>
            <a:r>
              <a:rPr lang="en-US" b="1" dirty="0" err="1" smtClean="0"/>
              <a:t>function:</a:t>
            </a:r>
            <a:r>
              <a:rPr lang="en-US" dirty="0" err="1" smtClean="0"/>
              <a:t>is</a:t>
            </a:r>
            <a:r>
              <a:rPr lang="en-US" dirty="0" smtClean="0"/>
              <a:t> the relation assigns each </a:t>
            </a:r>
            <a:r>
              <a:rPr lang="en-US" dirty="0" err="1" smtClean="0"/>
              <a:t>elemant</a:t>
            </a:r>
            <a:r>
              <a:rPr lang="en-US" dirty="0" smtClean="0"/>
              <a:t> in A to only one element in B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4052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 تعاريف عامة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l">
                  <a:buNone/>
                </a:pPr>
                <a:r>
                  <a:rPr lang="en-US" dirty="0" smtClean="0"/>
                  <a:t> cross product:</a:t>
                </a:r>
              </a:p>
              <a:p>
                <a:pPr marL="0" indent="0" algn="ctr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B}</a:t>
                </a:r>
                <a:r>
                  <a:rPr lang="ar-IQ" dirty="0" smtClean="0"/>
                  <a:t> </a:t>
                </a:r>
                <a:r>
                  <a:rPr lang="en-US" dirty="0" err="1" smtClean="0"/>
                  <a:t>A,b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   then AXB={(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);a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   </a:t>
                </a:r>
                <a:r>
                  <a:rPr lang="en-US" dirty="0" err="1" smtClean="0"/>
                  <a:t>letA,B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≠∅</m:t>
                    </m:r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67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610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OPERATION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556792"/>
                <a:ext cx="8424936" cy="4597971"/>
              </a:xfrm>
            </p:spPr>
            <p:txBody>
              <a:bodyPr/>
              <a:lstStyle/>
              <a:p>
                <a:pPr marL="0" indent="0" algn="l">
                  <a:buNone/>
                </a:pPr>
                <a:r>
                  <a:rPr lang="en-US" dirty="0" smtClean="0"/>
                  <a:t> any mapping from AXA to A is called   </a:t>
                </a:r>
                <a:r>
                  <a:rPr lang="en-US" dirty="0"/>
                  <a:t>Let A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≠∅</m:t>
                    </m:r>
                  </m:oMath>
                </a14:m>
                <a:endParaRPr lang="ar-IQ" dirty="0"/>
              </a:p>
              <a:p>
                <a:pPr marL="0" indent="0" algn="l">
                  <a:buNone/>
                </a:pPr>
                <a:r>
                  <a:rPr lang="en-US" dirty="0" smtClean="0"/>
                  <a:t>                       </a:t>
                </a:r>
                <a:r>
                  <a:rPr lang="en-US" dirty="0" err="1" smtClean="0"/>
                  <a:t>abinary</a:t>
                </a:r>
                <a:r>
                  <a:rPr lang="en-US" dirty="0" smtClean="0"/>
                  <a:t>  operation on A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556792"/>
                <a:ext cx="8424936" cy="4597971"/>
              </a:xfrm>
              <a:blipFill rotWithShape="1">
                <a:blip r:embed="rId2"/>
                <a:stretch>
                  <a:fillRect l="-724" t="-158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577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Let A= Z &amp; + from ZXZ to Z so  + is binary  operation on Z SINCE  2+4=6 in Z &amp; -3+5=2 in Z</a:t>
            </a:r>
          </a:p>
          <a:p>
            <a:pPr marL="0" indent="0" algn="l">
              <a:buNone/>
            </a:pPr>
            <a:r>
              <a:rPr lang="en-US" dirty="0" smtClean="0"/>
              <a:t>2-   -  is not </a:t>
            </a:r>
            <a:r>
              <a:rPr lang="en-US" smtClean="0"/>
              <a:t>binary operation  on N</a:t>
            </a: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0570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148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Grouph theory</vt:lpstr>
      <vt:lpstr>المفردات</vt:lpstr>
      <vt:lpstr>المحاضرة الاولى</vt:lpstr>
      <vt:lpstr>  تعاريف عامة</vt:lpstr>
      <vt:lpstr>BINARY OPERATION</vt:lpstr>
      <vt:lpstr>Example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Grouph theory</dc:title>
  <dc:creator>LAITH</dc:creator>
  <cp:lastModifiedBy>LAITH</cp:lastModifiedBy>
  <cp:revision>10</cp:revision>
  <dcterms:created xsi:type="dcterms:W3CDTF">2019-10-20T17:51:57Z</dcterms:created>
  <dcterms:modified xsi:type="dcterms:W3CDTF">2019-10-20T19:12:17Z</dcterms:modified>
</cp:coreProperties>
</file>