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BDD4FAD-F720-4F50-B005-64BA5D61A078}"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38D403D-DBED-44F2-B0A6-B887AAABFE86}" type="slidenum">
              <a:rPr lang="ar-IQ" smtClean="0"/>
              <a:t>‹#›</a:t>
            </a:fld>
            <a:endParaRPr lang="ar-IQ"/>
          </a:p>
        </p:txBody>
      </p:sp>
    </p:spTree>
    <p:extLst>
      <p:ext uri="{BB962C8B-B14F-4D97-AF65-F5344CB8AC3E}">
        <p14:creationId xmlns:p14="http://schemas.microsoft.com/office/powerpoint/2010/main" val="3539067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BDD4FAD-F720-4F50-B005-64BA5D61A078}"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38D403D-DBED-44F2-B0A6-B887AAABFE86}" type="slidenum">
              <a:rPr lang="ar-IQ" smtClean="0"/>
              <a:t>‹#›</a:t>
            </a:fld>
            <a:endParaRPr lang="ar-IQ"/>
          </a:p>
        </p:txBody>
      </p:sp>
    </p:spTree>
    <p:extLst>
      <p:ext uri="{BB962C8B-B14F-4D97-AF65-F5344CB8AC3E}">
        <p14:creationId xmlns:p14="http://schemas.microsoft.com/office/powerpoint/2010/main" val="1289640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BDD4FAD-F720-4F50-B005-64BA5D61A078}"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38D403D-DBED-44F2-B0A6-B887AAABFE86}" type="slidenum">
              <a:rPr lang="ar-IQ" smtClean="0"/>
              <a:t>‹#›</a:t>
            </a:fld>
            <a:endParaRPr lang="ar-IQ"/>
          </a:p>
        </p:txBody>
      </p:sp>
    </p:spTree>
    <p:extLst>
      <p:ext uri="{BB962C8B-B14F-4D97-AF65-F5344CB8AC3E}">
        <p14:creationId xmlns:p14="http://schemas.microsoft.com/office/powerpoint/2010/main" val="2713745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BDD4FAD-F720-4F50-B005-64BA5D61A078}"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38D403D-DBED-44F2-B0A6-B887AAABFE86}" type="slidenum">
              <a:rPr lang="ar-IQ" smtClean="0"/>
              <a:t>‹#›</a:t>
            </a:fld>
            <a:endParaRPr lang="ar-IQ"/>
          </a:p>
        </p:txBody>
      </p:sp>
    </p:spTree>
    <p:extLst>
      <p:ext uri="{BB962C8B-B14F-4D97-AF65-F5344CB8AC3E}">
        <p14:creationId xmlns:p14="http://schemas.microsoft.com/office/powerpoint/2010/main" val="343057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BDD4FAD-F720-4F50-B005-64BA5D61A078}"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38D403D-DBED-44F2-B0A6-B887AAABFE86}" type="slidenum">
              <a:rPr lang="ar-IQ" smtClean="0"/>
              <a:t>‹#›</a:t>
            </a:fld>
            <a:endParaRPr lang="ar-IQ"/>
          </a:p>
        </p:txBody>
      </p:sp>
    </p:spTree>
    <p:extLst>
      <p:ext uri="{BB962C8B-B14F-4D97-AF65-F5344CB8AC3E}">
        <p14:creationId xmlns:p14="http://schemas.microsoft.com/office/powerpoint/2010/main" val="3628472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BDD4FAD-F720-4F50-B005-64BA5D61A078}"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38D403D-DBED-44F2-B0A6-B887AAABFE86}" type="slidenum">
              <a:rPr lang="ar-IQ" smtClean="0"/>
              <a:t>‹#›</a:t>
            </a:fld>
            <a:endParaRPr lang="ar-IQ"/>
          </a:p>
        </p:txBody>
      </p:sp>
    </p:spTree>
    <p:extLst>
      <p:ext uri="{BB962C8B-B14F-4D97-AF65-F5344CB8AC3E}">
        <p14:creationId xmlns:p14="http://schemas.microsoft.com/office/powerpoint/2010/main" val="3745637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BDD4FAD-F720-4F50-B005-64BA5D61A078}" type="datetimeFigureOut">
              <a:rPr lang="ar-IQ" smtClean="0"/>
              <a:t>21/02/1441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38D403D-DBED-44F2-B0A6-B887AAABFE86}" type="slidenum">
              <a:rPr lang="ar-IQ" smtClean="0"/>
              <a:t>‹#›</a:t>
            </a:fld>
            <a:endParaRPr lang="ar-IQ"/>
          </a:p>
        </p:txBody>
      </p:sp>
    </p:spTree>
    <p:extLst>
      <p:ext uri="{BB962C8B-B14F-4D97-AF65-F5344CB8AC3E}">
        <p14:creationId xmlns:p14="http://schemas.microsoft.com/office/powerpoint/2010/main" val="3882495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BDD4FAD-F720-4F50-B005-64BA5D61A078}" type="datetimeFigureOut">
              <a:rPr lang="ar-IQ" smtClean="0"/>
              <a:t>21/02/1441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38D403D-DBED-44F2-B0A6-B887AAABFE86}" type="slidenum">
              <a:rPr lang="ar-IQ" smtClean="0"/>
              <a:t>‹#›</a:t>
            </a:fld>
            <a:endParaRPr lang="ar-IQ"/>
          </a:p>
        </p:txBody>
      </p:sp>
    </p:spTree>
    <p:extLst>
      <p:ext uri="{BB962C8B-B14F-4D97-AF65-F5344CB8AC3E}">
        <p14:creationId xmlns:p14="http://schemas.microsoft.com/office/powerpoint/2010/main" val="3071822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BDD4FAD-F720-4F50-B005-64BA5D61A078}" type="datetimeFigureOut">
              <a:rPr lang="ar-IQ" smtClean="0"/>
              <a:t>21/02/1441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38D403D-DBED-44F2-B0A6-B887AAABFE86}" type="slidenum">
              <a:rPr lang="ar-IQ" smtClean="0"/>
              <a:t>‹#›</a:t>
            </a:fld>
            <a:endParaRPr lang="ar-IQ"/>
          </a:p>
        </p:txBody>
      </p:sp>
    </p:spTree>
    <p:extLst>
      <p:ext uri="{BB962C8B-B14F-4D97-AF65-F5344CB8AC3E}">
        <p14:creationId xmlns:p14="http://schemas.microsoft.com/office/powerpoint/2010/main" val="2202029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BDD4FAD-F720-4F50-B005-64BA5D61A078}"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38D403D-DBED-44F2-B0A6-B887AAABFE86}" type="slidenum">
              <a:rPr lang="ar-IQ" smtClean="0"/>
              <a:t>‹#›</a:t>
            </a:fld>
            <a:endParaRPr lang="ar-IQ"/>
          </a:p>
        </p:txBody>
      </p:sp>
    </p:spTree>
    <p:extLst>
      <p:ext uri="{BB962C8B-B14F-4D97-AF65-F5344CB8AC3E}">
        <p14:creationId xmlns:p14="http://schemas.microsoft.com/office/powerpoint/2010/main" val="3419124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BDD4FAD-F720-4F50-B005-64BA5D61A078}"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38D403D-DBED-44F2-B0A6-B887AAABFE86}" type="slidenum">
              <a:rPr lang="ar-IQ" smtClean="0"/>
              <a:t>‹#›</a:t>
            </a:fld>
            <a:endParaRPr lang="ar-IQ"/>
          </a:p>
        </p:txBody>
      </p:sp>
    </p:spTree>
    <p:extLst>
      <p:ext uri="{BB962C8B-B14F-4D97-AF65-F5344CB8AC3E}">
        <p14:creationId xmlns:p14="http://schemas.microsoft.com/office/powerpoint/2010/main" val="3669652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BDD4FAD-F720-4F50-B005-64BA5D61A078}" type="datetimeFigureOut">
              <a:rPr lang="ar-IQ" smtClean="0"/>
              <a:t>21/02/1441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38D403D-DBED-44F2-B0A6-B887AAABFE86}" type="slidenum">
              <a:rPr lang="ar-IQ" smtClean="0"/>
              <a:t>‹#›</a:t>
            </a:fld>
            <a:endParaRPr lang="ar-IQ"/>
          </a:p>
        </p:txBody>
      </p:sp>
    </p:spTree>
    <p:extLst>
      <p:ext uri="{BB962C8B-B14F-4D97-AF65-F5344CB8AC3E}">
        <p14:creationId xmlns:p14="http://schemas.microsoft.com/office/powerpoint/2010/main" val="3162093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720079"/>
          </a:xfrm>
        </p:spPr>
        <p:txBody>
          <a:bodyPr>
            <a:normAutofit/>
          </a:bodyPr>
          <a:lstStyle/>
          <a:p>
            <a:r>
              <a:rPr lang="ar-IQ" sz="2400" dirty="0" smtClean="0"/>
              <a:t>انهيار الدولة الجلائرية</a:t>
            </a:r>
            <a:endParaRPr lang="ar-IQ" sz="2400" dirty="0"/>
          </a:p>
        </p:txBody>
      </p:sp>
      <p:sp>
        <p:nvSpPr>
          <p:cNvPr id="3" name="عنوان فرعي 2"/>
          <p:cNvSpPr>
            <a:spLocks noGrp="1"/>
          </p:cNvSpPr>
          <p:nvPr>
            <p:ph type="subTitle" idx="1"/>
          </p:nvPr>
        </p:nvSpPr>
        <p:spPr>
          <a:xfrm>
            <a:off x="251519" y="836712"/>
            <a:ext cx="8660251" cy="5832648"/>
          </a:xfrm>
        </p:spPr>
        <p:txBody>
          <a:bodyPr>
            <a:normAutofit fontScale="85000" lnSpcReduction="10000"/>
          </a:bodyPr>
          <a:lstStyle/>
          <a:p>
            <a:r>
              <a:rPr lang="ar-IQ" dirty="0" smtClean="0"/>
              <a:t>انهيار دولة </a:t>
            </a:r>
            <a:r>
              <a:rPr lang="ar-IQ" dirty="0" err="1" smtClean="0"/>
              <a:t>الجلائريين</a:t>
            </a:r>
            <a:r>
              <a:rPr lang="ar-IQ" dirty="0" smtClean="0"/>
              <a:t>:</a:t>
            </a:r>
          </a:p>
          <a:p>
            <a:r>
              <a:rPr lang="ar-IQ" dirty="0" smtClean="0"/>
              <a:t> ساهم في ضعف الدولة الجلائرية خراب الحالة الاقتصادية, ومما زاد في هذا الخراب تلك الكوارث الطبيعية التي حدثت في ايران والعراق كهجوم الجراد, وانتشار الوباء ما بين سنتي ٧٤٣-٧٤٤هـ (١٣٤١-١٢٤٣م) وما تبع ذلك من غلاء فاحش في الاسعار. ثم عودة الوباء مرة أخرى إلى هذه المنطقة سنة ٧٤٩هـ(١٣٤٨م),كذلك فيضان نهر دجلة عام ٧٥٥هـ (١٣٥٤م) وتهدمت معظم مباني بغداد. وبالرغم من ان الحكومة كانت تحاول التخفيف عن الناس بدفع التعويضات لهم ومن التشريعات والقوانين للضرب على ايدي اللصوص والعابثين والخارجين على القانون. الا ا ن ذلك لم يخفف مما كان يعانيه الناس حيث كانت الحالة السياسية مضطربة.</a:t>
            </a:r>
          </a:p>
          <a:p>
            <a:r>
              <a:rPr lang="ar-IQ" dirty="0" smtClean="0"/>
              <a:t>هذا ويعد السلطان حسين الثاني ٨٢٨هـ </a:t>
            </a:r>
            <a:r>
              <a:rPr lang="ar-IQ" dirty="0" err="1" smtClean="0"/>
              <a:t>آخرالسلاطين</a:t>
            </a:r>
            <a:r>
              <a:rPr lang="ar-IQ" dirty="0" smtClean="0"/>
              <a:t> </a:t>
            </a:r>
            <a:r>
              <a:rPr lang="ar-IQ" dirty="0" err="1" smtClean="0"/>
              <a:t>الجلائريين</a:t>
            </a:r>
            <a:r>
              <a:rPr lang="ar-IQ" dirty="0" smtClean="0"/>
              <a:t> واضعفهم- وقد قامت الثورة ضده, فاختار الحلة عاصمة له بدل بغداد. ثم قامت بينه وبين اصفهان شاه-ابن قراه يوسف حوادث, انتهت بحصار الحلة وقتله سنة ٨٣٦هـ. حيث قتل جميع امراء </a:t>
            </a:r>
            <a:r>
              <a:rPr lang="ar-IQ" dirty="0" err="1" smtClean="0"/>
              <a:t>الجلائريين</a:t>
            </a:r>
            <a:r>
              <a:rPr lang="ar-IQ" dirty="0" smtClean="0"/>
              <a:t>, وحل محلهم التركمان, دولة قره </a:t>
            </a:r>
            <a:r>
              <a:rPr lang="ar-IQ" dirty="0" err="1" smtClean="0"/>
              <a:t>قويلو</a:t>
            </a:r>
            <a:r>
              <a:rPr lang="ar-IQ" dirty="0" smtClean="0"/>
              <a:t>.</a:t>
            </a:r>
          </a:p>
          <a:p>
            <a:endParaRPr lang="ar-IQ" dirty="0"/>
          </a:p>
        </p:txBody>
      </p:sp>
    </p:spTree>
    <p:extLst>
      <p:ext uri="{BB962C8B-B14F-4D97-AF65-F5344CB8AC3E}">
        <p14:creationId xmlns:p14="http://schemas.microsoft.com/office/powerpoint/2010/main" val="156201970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168</Words>
  <Application>Microsoft Office PowerPoint</Application>
  <PresentationFormat>عرض على الشاشة (3:4)‏</PresentationFormat>
  <Paragraphs>4</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انهيار الدولة الجلائرية</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انهيار الدولة الجلائرية</dc:title>
  <dc:creator>DR.Ahmed Saker 2O11</dc:creator>
  <cp:lastModifiedBy>DR.Ahmed Saker 2O11</cp:lastModifiedBy>
  <cp:revision>1</cp:revision>
  <dcterms:created xsi:type="dcterms:W3CDTF">2019-10-20T17:56:17Z</dcterms:created>
  <dcterms:modified xsi:type="dcterms:W3CDTF">2019-10-20T17:59:19Z</dcterms:modified>
</cp:coreProperties>
</file>