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المحاضرة العاشرة احتملات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943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توزيع بواسون      </a:t>
            </a:r>
            <a:r>
              <a:rPr lang="en-US" dirty="0" err="1"/>
              <a:t>pisson</a:t>
            </a:r>
            <a:r>
              <a:rPr lang="en-US" dirty="0"/>
              <a:t> distribution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وهو التوزيع للمحاولات التي لا يكون لها حد اعلى وكذلك للحالات التي تظهر الحاجة لتحديد عدد الحالات لفترة زمنية مثل عدد المكالمات المستلمة في بدالة معينة لفترة زمنية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P(x=x)=µx e-µ /x!</a:t>
            </a:r>
          </a:p>
          <a:p>
            <a:pPr marL="0" indent="0">
              <a:buNone/>
            </a:pPr>
            <a:r>
              <a:rPr lang="en-US" dirty="0" err="1"/>
              <a:t>Np</a:t>
            </a:r>
            <a:r>
              <a:rPr lang="en-US" dirty="0"/>
              <a:t>=E(x)        ,       </a:t>
            </a:r>
            <a:r>
              <a:rPr lang="en-US" dirty="0" err="1"/>
              <a:t>var</a:t>
            </a:r>
            <a:r>
              <a:rPr lang="en-US" dirty="0"/>
              <a:t>(x)=   µ=    µ</a:t>
            </a:r>
          </a:p>
          <a:p>
            <a:pPr marL="0" indent="0">
              <a:buNone/>
            </a:pPr>
            <a:r>
              <a:rPr lang="en-US" dirty="0" err="1"/>
              <a:t>m.g.f</a:t>
            </a:r>
            <a:r>
              <a:rPr lang="en-US" dirty="0"/>
              <a:t> = eµ(et -1)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295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/>
              <a:t>مثال:</a:t>
            </a:r>
          </a:p>
          <a:p>
            <a:pPr marL="0" indent="0">
              <a:buNone/>
            </a:pPr>
            <a:r>
              <a:rPr lang="ar-IQ" dirty="0"/>
              <a:t>اذا كان احد البنوك يستلم بمعدل  6 شيكات بدون رصيد في اليوم اوجد احتمال انه يستلم 4 شيكات بدون رصيد في يوم معين </a:t>
            </a:r>
          </a:p>
          <a:p>
            <a:pPr marL="0" indent="0">
              <a:buNone/>
            </a:pPr>
            <a:r>
              <a:rPr lang="ar-IQ" dirty="0"/>
              <a:t>الحل:</a:t>
            </a:r>
          </a:p>
          <a:p>
            <a:pPr marL="0" indent="0">
              <a:buNone/>
            </a:pPr>
            <a:r>
              <a:rPr lang="en-US" dirty="0"/>
              <a:t>P(x=4)=64e-6 /4!</a:t>
            </a:r>
          </a:p>
        </p:txBody>
      </p:sp>
    </p:spTree>
    <p:extLst>
      <p:ext uri="{BB962C8B-B14F-4D97-AF65-F5344CB8AC3E}">
        <p14:creationId xmlns:p14="http://schemas.microsoft.com/office/powerpoint/2010/main" val="2038788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94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المحاضرة العاشرة احتملات متقدمة</vt:lpstr>
      <vt:lpstr>توزيع بواسون      pisson distribution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العاشرة احتملات متقدمة</dc:title>
  <dc:creator>LAITH</dc:creator>
  <cp:lastModifiedBy>LAITH</cp:lastModifiedBy>
  <cp:revision>4</cp:revision>
  <dcterms:created xsi:type="dcterms:W3CDTF">2006-08-16T00:00:00Z</dcterms:created>
  <dcterms:modified xsi:type="dcterms:W3CDTF">2019-08-16T12:29:45Z</dcterms:modified>
</cp:coreProperties>
</file>