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3834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P(x) =  n!/x!(n-x)!  </a:t>
            </a:r>
            <a:r>
              <a:rPr lang="en-US" dirty="0" err="1"/>
              <a:t>pxqn</a:t>
            </a:r>
            <a:r>
              <a:rPr lang="en-US" dirty="0"/>
              <a:t>-x</a:t>
            </a:r>
          </a:p>
          <a:p>
            <a:pPr marL="0" indent="0">
              <a:buNone/>
            </a:pPr>
            <a:r>
              <a:rPr lang="en-US" dirty="0"/>
              <a:t>E(x) </a:t>
            </a:r>
            <a:r>
              <a:rPr lang="en-US" dirty="0" err="1"/>
              <a:t>np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(x) =</a:t>
            </a:r>
            <a:r>
              <a:rPr lang="en-US" dirty="0" err="1"/>
              <a:t>npq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m.g.f</a:t>
            </a:r>
            <a:r>
              <a:rPr lang="en-US" dirty="0"/>
              <a:t>  =(</a:t>
            </a:r>
            <a:r>
              <a:rPr lang="en-US" dirty="0" err="1"/>
              <a:t>q+pet</a:t>
            </a:r>
            <a:r>
              <a:rPr lang="en-US" dirty="0"/>
              <a:t>)n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5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Ex: x- B (20, ½)</a:t>
            </a:r>
          </a:p>
          <a:p>
            <a:r>
              <a:rPr lang="pt-BR" dirty="0"/>
              <a:t>P= ½ , q=1-p  =1/2</a:t>
            </a:r>
          </a:p>
          <a:p>
            <a:r>
              <a:rPr lang="pt-BR" dirty="0"/>
              <a:t>E(x)  =np =20  .1/2 =10 </a:t>
            </a:r>
          </a:p>
          <a:p>
            <a:r>
              <a:rPr lang="pt-BR" dirty="0"/>
              <a:t>Var(x)npq = 20  .1/2 .1/2  =5</a:t>
            </a:r>
          </a:p>
          <a:p>
            <a:r>
              <a:rPr lang="pt-BR" dirty="0"/>
              <a:t>P(x=2) =20!/2! .18! .(1/2)2 .(1/2)18</a:t>
            </a:r>
          </a:p>
          <a:p>
            <a:endParaRPr lang="pt-BR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687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5780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77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 المحاضرة التاسعة</vt:lpstr>
      <vt:lpstr>Binomial distribution: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التاسعة</dc:title>
  <dc:creator>LAITH</dc:creator>
  <cp:lastModifiedBy>LAITH</cp:lastModifiedBy>
  <cp:revision>4</cp:revision>
  <dcterms:created xsi:type="dcterms:W3CDTF">2006-08-16T00:00:00Z</dcterms:created>
  <dcterms:modified xsi:type="dcterms:W3CDTF">2019-08-16T12:28:33Z</dcterms:modified>
</cp:coreProperties>
</file>