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محاضرات بوربوينت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الثالثة احتمالات متقدمة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3633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705600"/>
          </a:xfrm>
        </p:spPr>
        <p:txBody>
          <a:bodyPr/>
          <a:lstStyle/>
          <a:p>
            <a:pPr marL="0" indent="0">
              <a:buNone/>
            </a:pPr>
            <a:endParaRPr lang="ar-IQ" dirty="0"/>
          </a:p>
        </p:txBody>
      </p:sp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Ex: let  x be </a:t>
            </a:r>
            <a:r>
              <a:rPr lang="en-US" dirty="0" err="1"/>
              <a:t>arandom</a:t>
            </a:r>
            <a:r>
              <a:rPr lang="en-US" dirty="0"/>
              <a:t>  variable with the probability function</a:t>
            </a:r>
          </a:p>
          <a:p>
            <a:r>
              <a:rPr lang="en-US" dirty="0"/>
              <a:t>x	1	2	3</a:t>
            </a:r>
          </a:p>
          <a:p>
            <a:r>
              <a:rPr lang="en-US" dirty="0"/>
              <a:t>P(x)	1/4	1/4	1/4</a:t>
            </a:r>
          </a:p>
          <a:p>
            <a:endParaRPr lang="en-US" dirty="0"/>
          </a:p>
          <a:p>
            <a:r>
              <a:rPr lang="en-US" dirty="0"/>
              <a:t>-pr0ve that p(x) is </a:t>
            </a:r>
            <a:r>
              <a:rPr lang="en-US" dirty="0" err="1"/>
              <a:t>p.m.f</a:t>
            </a:r>
            <a:endParaRPr lang="en-US" dirty="0"/>
          </a:p>
          <a:p>
            <a:r>
              <a:rPr lang="en-US" dirty="0"/>
              <a:t>-draw </a:t>
            </a:r>
            <a:r>
              <a:rPr lang="en-US" dirty="0" err="1"/>
              <a:t>fiqure</a:t>
            </a:r>
            <a:r>
              <a:rPr lang="en-US" dirty="0"/>
              <a:t> </a:t>
            </a:r>
          </a:p>
          <a:p>
            <a:r>
              <a:rPr lang="en-US" dirty="0"/>
              <a:t>-find p(x=1),  p(x&gt;1) p(x≥1)</a:t>
            </a:r>
          </a:p>
          <a:p>
            <a:r>
              <a:rPr lang="en-US" dirty="0"/>
              <a:t>-find E(x)    ,E(x+4),E(2x-8)</a:t>
            </a:r>
          </a:p>
          <a:p>
            <a:r>
              <a:rPr lang="en-US" dirty="0"/>
              <a:t>- find   variance  of  x</a:t>
            </a:r>
          </a:p>
        </p:txBody>
      </p:sp>
    </p:spTree>
    <p:extLst>
      <p:ext uri="{BB962C8B-B14F-4D97-AF65-F5344CB8AC3E}">
        <p14:creationId xmlns:p14="http://schemas.microsoft.com/office/powerpoint/2010/main" val="241985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676400"/>
            <a:ext cx="713263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607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:r>
                  <a:rPr lang="en-US" b="1" dirty="0" err="1"/>
                  <a:t>Ex:</a:t>
                </a:r>
                <a:r>
                  <a:rPr lang="en-US" dirty="0" err="1"/>
                  <a:t>let</a:t>
                </a:r>
                <a:r>
                  <a:rPr lang="en-US" dirty="0"/>
                  <a:t> we have   f(x)=1/3            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4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-show that  f(x) is </a:t>
                </a:r>
                <a:r>
                  <a:rPr lang="en-US" dirty="0" err="1"/>
                  <a:t>p.d.f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-find 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  <m:r>
                      <a:rPr lang="en-US" i="1">
                        <a:latin typeface="Cambria Math"/>
                      </a:rPr>
                      <m:t>4</m:t>
                    </m:r>
                  </m:oMath>
                </a14:m>
                <a:r>
                  <a:rPr lang="en-US" dirty="0"/>
                  <a:t>),p(x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r>
                  <a:rPr lang="en-US" dirty="0"/>
                  <a:t>1),p(x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r>
                  <a:rPr lang="en-US" dirty="0"/>
                  <a:t>3)</a:t>
                </a:r>
              </a:p>
              <a:p>
                <a:pPr marL="0" indent="0">
                  <a:buNone/>
                </a:pPr>
                <a:r>
                  <a:rPr lang="en-US" dirty="0"/>
                  <a:t>-find E(x),  E(x+9)</a:t>
                </a:r>
              </a:p>
              <a:p>
                <a:pPr marL="0" indent="0">
                  <a:buNone/>
                </a:pPr>
                <a:r>
                  <a:rPr lang="en-US" dirty="0"/>
                  <a:t>-find  variance</a:t>
                </a:r>
              </a:p>
              <a:p>
                <a:pPr marL="0" indent="0">
                  <a:buNone/>
                </a:pPr>
                <a:r>
                  <a:rPr lang="en-US" dirty="0"/>
                  <a:t>Sol: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latin typeface="Cambria Math"/>
                          </a:rPr>
                          <m:t>/</m:t>
                        </m:r>
                        <m:r>
                          <a:rPr lang="en-US" i="1">
                            <a:latin typeface="Cambria Math"/>
                          </a:rPr>
                          <m:t>3</m:t>
                        </m:r>
                      </m:e>
                    </m:nary>
                  </m:oMath>
                </a14:m>
                <a:r>
                  <a:rPr lang="en-US" dirty="0"/>
                  <a:t>dx =1</a:t>
                </a:r>
              </a:p>
              <a:p>
                <a:pPr marL="0" indent="0">
                  <a:buNone/>
                </a:pPr>
                <a:r>
                  <a:rPr lang="en-US" dirty="0"/>
                  <a:t> Is </a:t>
                </a:r>
                <a:r>
                  <a:rPr lang="en-US" dirty="0" err="1"/>
                  <a:t>p.d.f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r>
                  <a:rPr lang="en-US" dirty="0"/>
                  <a:t>4)=  0</a:t>
                </a:r>
              </a:p>
              <a:p>
                <a:pPr marL="0" indent="0">
                  <a:buNone/>
                </a:pPr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  <m:r>
                      <a:rPr lang="en-US" i="1">
                        <a:latin typeface="Cambria Math"/>
                      </a:rPr>
                      <m:t>1</m:t>
                    </m:r>
                  </m:oMath>
                </a14:m>
                <a:r>
                  <a:rPr lang="en-US" dirty="0"/>
                  <a:t>)=1</a:t>
                </a:r>
              </a:p>
              <a:p>
                <a:pPr marL="0" indent="0">
                  <a:buNone/>
                </a:pPr>
                <a:r>
                  <a:rPr lang="en-US" dirty="0"/>
                  <a:t> 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r>
                  <a:rPr lang="en-US" dirty="0"/>
                  <a:t>3)=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p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/>
                  <a:t> =1/3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156" b="-148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7443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</TotalTime>
  <Words>18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المحاضرة الثالثة احتمالات متقدمة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7</cp:revision>
  <dcterms:created xsi:type="dcterms:W3CDTF">2006-08-16T00:00:00Z</dcterms:created>
  <dcterms:modified xsi:type="dcterms:W3CDTF">2019-08-16T12:09:19Z</dcterms:modified>
</cp:coreProperties>
</file>