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49E17-E7EF-4075-8C5C-2408FCCBF7B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9FD95ED-4B6D-4E9E-A5A1-00D8C452CF56}">
      <dgm:prSet phldrT="[Text]"/>
      <dgm:spPr/>
      <dgm:t>
        <a:bodyPr/>
        <a:lstStyle/>
        <a:p>
          <a:r>
            <a:rPr lang="ar-IQ" dirty="0" smtClean="0"/>
            <a:t>أنواع الوحدات التدريبية</a:t>
          </a:r>
          <a:endParaRPr lang="en-US" dirty="0"/>
        </a:p>
      </dgm:t>
    </dgm:pt>
    <dgm:pt modelId="{9C34F225-A774-4F07-90E9-AEF2118156B6}" type="parTrans" cxnId="{8BDFC251-5BB3-4ED7-ADAE-5807521B450F}">
      <dgm:prSet/>
      <dgm:spPr/>
      <dgm:t>
        <a:bodyPr/>
        <a:lstStyle/>
        <a:p>
          <a:endParaRPr lang="en-US"/>
        </a:p>
      </dgm:t>
    </dgm:pt>
    <dgm:pt modelId="{C8EECDC3-70B4-461A-8904-D00AF8BC021B}" type="sibTrans" cxnId="{8BDFC251-5BB3-4ED7-ADAE-5807521B450F}">
      <dgm:prSet/>
      <dgm:spPr/>
      <dgm:t>
        <a:bodyPr/>
        <a:lstStyle/>
        <a:p>
          <a:endParaRPr lang="en-US"/>
        </a:p>
      </dgm:t>
    </dgm:pt>
    <dgm:pt modelId="{4EAC1066-89C3-4B97-B35C-7E3446636F17}">
      <dgm:prSet phldrT="[Text]"/>
      <dgm:spPr/>
      <dgm:t>
        <a:bodyPr/>
        <a:lstStyle/>
        <a:p>
          <a:r>
            <a:rPr lang="ar-IQ" dirty="0" smtClean="0"/>
            <a:t>وحدة تدريبية تعليمية</a:t>
          </a:r>
          <a:endParaRPr lang="en-US" dirty="0"/>
        </a:p>
      </dgm:t>
    </dgm:pt>
    <dgm:pt modelId="{74BCC181-D7A8-40F9-B2FB-851AFD2C0823}" type="parTrans" cxnId="{2DDFD32B-18B0-4317-9689-844F9FCA97F5}">
      <dgm:prSet/>
      <dgm:spPr/>
      <dgm:t>
        <a:bodyPr/>
        <a:lstStyle/>
        <a:p>
          <a:endParaRPr lang="en-US"/>
        </a:p>
      </dgm:t>
    </dgm:pt>
    <dgm:pt modelId="{D6659DEE-EEA3-4FD5-A588-F2BBC654CEC3}" type="sibTrans" cxnId="{2DDFD32B-18B0-4317-9689-844F9FCA97F5}">
      <dgm:prSet/>
      <dgm:spPr/>
      <dgm:t>
        <a:bodyPr/>
        <a:lstStyle/>
        <a:p>
          <a:endParaRPr lang="en-US"/>
        </a:p>
      </dgm:t>
    </dgm:pt>
    <dgm:pt modelId="{98FDD3AA-648C-4C3C-A08C-BCD2DBD9A27D}">
      <dgm:prSet phldrT="[Text]"/>
      <dgm:spPr/>
      <dgm:t>
        <a:bodyPr/>
        <a:lstStyle/>
        <a:p>
          <a:r>
            <a:rPr lang="ar-IQ" dirty="0" smtClean="0"/>
            <a:t>وحدة تدريبية مساعدة</a:t>
          </a:r>
          <a:endParaRPr lang="en-US" dirty="0"/>
        </a:p>
      </dgm:t>
    </dgm:pt>
    <dgm:pt modelId="{764185F9-36D2-4972-B9DD-6D289AF61ECC}" type="parTrans" cxnId="{A182BB9D-3B9B-483F-A51E-181096EA88EA}">
      <dgm:prSet/>
      <dgm:spPr/>
      <dgm:t>
        <a:bodyPr/>
        <a:lstStyle/>
        <a:p>
          <a:endParaRPr lang="en-US"/>
        </a:p>
      </dgm:t>
    </dgm:pt>
    <dgm:pt modelId="{FD9C4C05-3371-497E-AB2C-8B8FA1D3D1AB}" type="sibTrans" cxnId="{A182BB9D-3B9B-483F-A51E-181096EA88EA}">
      <dgm:prSet/>
      <dgm:spPr/>
      <dgm:t>
        <a:bodyPr/>
        <a:lstStyle/>
        <a:p>
          <a:endParaRPr lang="en-US"/>
        </a:p>
      </dgm:t>
    </dgm:pt>
    <dgm:pt modelId="{D36EB8E2-4628-4109-960E-603F3CF242D5}">
      <dgm:prSet phldrT="[Text]"/>
      <dgm:spPr/>
      <dgm:t>
        <a:bodyPr/>
        <a:lstStyle/>
        <a:p>
          <a:r>
            <a:rPr lang="ar-IQ" dirty="0" smtClean="0"/>
            <a:t>وحدة تدريبية </a:t>
          </a:r>
          <a:r>
            <a:rPr lang="ar-IQ" dirty="0" err="1" smtClean="0"/>
            <a:t>لاتقان</a:t>
          </a:r>
          <a:r>
            <a:rPr lang="ar-IQ" dirty="0" smtClean="0"/>
            <a:t> مهارة معينة</a:t>
          </a:r>
          <a:endParaRPr lang="en-US" dirty="0"/>
        </a:p>
      </dgm:t>
    </dgm:pt>
    <dgm:pt modelId="{DA88234D-74A3-4C52-BB6D-A24BAA23344F}" type="parTrans" cxnId="{88F40DBC-E4C7-4B44-BFAC-FA2597DB5B61}">
      <dgm:prSet/>
      <dgm:spPr/>
      <dgm:t>
        <a:bodyPr/>
        <a:lstStyle/>
        <a:p>
          <a:endParaRPr lang="en-US"/>
        </a:p>
      </dgm:t>
    </dgm:pt>
    <dgm:pt modelId="{5DE661F1-3CFA-4DA6-955C-20D2C223D2F2}" type="sibTrans" cxnId="{88F40DBC-E4C7-4B44-BFAC-FA2597DB5B61}">
      <dgm:prSet/>
      <dgm:spPr/>
      <dgm:t>
        <a:bodyPr/>
        <a:lstStyle/>
        <a:p>
          <a:endParaRPr lang="en-US"/>
        </a:p>
      </dgm:t>
    </dgm:pt>
    <dgm:pt modelId="{B345A915-2850-4FC7-B15B-308A4EB58EF9}">
      <dgm:prSet/>
      <dgm:spPr/>
      <dgm:t>
        <a:bodyPr/>
        <a:lstStyle/>
        <a:p>
          <a:r>
            <a:rPr lang="ar-IQ" dirty="0" smtClean="0"/>
            <a:t>وحدة تدريبية تقويمية</a:t>
          </a:r>
          <a:endParaRPr lang="en-US" dirty="0"/>
        </a:p>
      </dgm:t>
    </dgm:pt>
    <dgm:pt modelId="{34747722-E217-4B77-AB5C-ABE7250BDA6F}" type="parTrans" cxnId="{3CEB0267-5A98-4AD8-B5FF-8774A5501465}">
      <dgm:prSet/>
      <dgm:spPr/>
    </dgm:pt>
    <dgm:pt modelId="{EE4862DF-91BD-41B9-A282-257BD800EF9B}" type="sibTrans" cxnId="{3CEB0267-5A98-4AD8-B5FF-8774A5501465}">
      <dgm:prSet/>
      <dgm:spPr/>
    </dgm:pt>
    <dgm:pt modelId="{4AD11F78-91B8-4DDE-A546-677D4F84066C}" type="pres">
      <dgm:prSet presAssocID="{E9649E17-E7EF-4075-8C5C-2408FCCBF7BB}" presName="hierChild1" presStyleCnt="0">
        <dgm:presLayoutVars>
          <dgm:orgChart val="1"/>
          <dgm:chPref val="1"/>
          <dgm:dir val="rev"/>
          <dgm:animOne val="branch"/>
          <dgm:animLvl val="lvl"/>
          <dgm:resizeHandles/>
        </dgm:presLayoutVars>
      </dgm:prSet>
      <dgm:spPr/>
      <dgm:t>
        <a:bodyPr/>
        <a:lstStyle/>
        <a:p>
          <a:endParaRPr lang="en-US"/>
        </a:p>
      </dgm:t>
    </dgm:pt>
    <dgm:pt modelId="{76BAF2B6-DB53-42A1-AD8A-A69E85A70BDE}" type="pres">
      <dgm:prSet presAssocID="{F9FD95ED-4B6D-4E9E-A5A1-00D8C452CF56}" presName="hierRoot1" presStyleCnt="0">
        <dgm:presLayoutVars>
          <dgm:hierBranch val="init"/>
        </dgm:presLayoutVars>
      </dgm:prSet>
      <dgm:spPr/>
    </dgm:pt>
    <dgm:pt modelId="{C0F4361B-991B-42F6-9B83-0511D9F37641}" type="pres">
      <dgm:prSet presAssocID="{F9FD95ED-4B6D-4E9E-A5A1-00D8C452CF56}" presName="rootComposite1" presStyleCnt="0"/>
      <dgm:spPr/>
    </dgm:pt>
    <dgm:pt modelId="{ED1D4782-5E50-4585-9B59-DD65D847DB6C}" type="pres">
      <dgm:prSet presAssocID="{F9FD95ED-4B6D-4E9E-A5A1-00D8C452CF56}" presName="rootText1" presStyleLbl="node0" presStyleIdx="0" presStyleCnt="1" custScaleX="153632">
        <dgm:presLayoutVars>
          <dgm:chPref val="3"/>
        </dgm:presLayoutVars>
      </dgm:prSet>
      <dgm:spPr/>
      <dgm:t>
        <a:bodyPr/>
        <a:lstStyle/>
        <a:p>
          <a:endParaRPr lang="en-US"/>
        </a:p>
      </dgm:t>
    </dgm:pt>
    <dgm:pt modelId="{583BF4E5-A480-475B-9756-F90A2EF3E519}" type="pres">
      <dgm:prSet presAssocID="{F9FD95ED-4B6D-4E9E-A5A1-00D8C452CF56}" presName="rootConnector1" presStyleLbl="node1" presStyleIdx="0" presStyleCnt="0"/>
      <dgm:spPr/>
      <dgm:t>
        <a:bodyPr/>
        <a:lstStyle/>
        <a:p>
          <a:endParaRPr lang="en-US"/>
        </a:p>
      </dgm:t>
    </dgm:pt>
    <dgm:pt modelId="{8482189F-8644-4B23-9D33-8329D95215F0}" type="pres">
      <dgm:prSet presAssocID="{F9FD95ED-4B6D-4E9E-A5A1-00D8C452CF56}" presName="hierChild2" presStyleCnt="0"/>
      <dgm:spPr/>
    </dgm:pt>
    <dgm:pt modelId="{14E1A419-E6E9-4430-9F7E-E9D9D6EEBB8B}" type="pres">
      <dgm:prSet presAssocID="{74BCC181-D7A8-40F9-B2FB-851AFD2C0823}" presName="Name37" presStyleLbl="parChTrans1D2" presStyleIdx="0" presStyleCnt="4"/>
      <dgm:spPr/>
      <dgm:t>
        <a:bodyPr/>
        <a:lstStyle/>
        <a:p>
          <a:endParaRPr lang="en-US"/>
        </a:p>
      </dgm:t>
    </dgm:pt>
    <dgm:pt modelId="{254E0D68-8AA3-4E08-893A-D2E357644CB0}" type="pres">
      <dgm:prSet presAssocID="{4EAC1066-89C3-4B97-B35C-7E3446636F17}" presName="hierRoot2" presStyleCnt="0">
        <dgm:presLayoutVars>
          <dgm:hierBranch val="init"/>
        </dgm:presLayoutVars>
      </dgm:prSet>
      <dgm:spPr/>
    </dgm:pt>
    <dgm:pt modelId="{9572B519-DB09-42E3-8835-62BDCE38602B}" type="pres">
      <dgm:prSet presAssocID="{4EAC1066-89C3-4B97-B35C-7E3446636F17}" presName="rootComposite" presStyleCnt="0"/>
      <dgm:spPr/>
    </dgm:pt>
    <dgm:pt modelId="{A5E53EA3-ED93-4711-8771-85B009A11C3B}" type="pres">
      <dgm:prSet presAssocID="{4EAC1066-89C3-4B97-B35C-7E3446636F17}" presName="rootText" presStyleLbl="node2" presStyleIdx="0" presStyleCnt="4">
        <dgm:presLayoutVars>
          <dgm:chPref val="3"/>
        </dgm:presLayoutVars>
      </dgm:prSet>
      <dgm:spPr/>
      <dgm:t>
        <a:bodyPr/>
        <a:lstStyle/>
        <a:p>
          <a:endParaRPr lang="en-US"/>
        </a:p>
      </dgm:t>
    </dgm:pt>
    <dgm:pt modelId="{403E92DC-45C0-4B15-9BBE-B3F2C99EE9F9}" type="pres">
      <dgm:prSet presAssocID="{4EAC1066-89C3-4B97-B35C-7E3446636F17}" presName="rootConnector" presStyleLbl="node2" presStyleIdx="0" presStyleCnt="4"/>
      <dgm:spPr/>
      <dgm:t>
        <a:bodyPr/>
        <a:lstStyle/>
        <a:p>
          <a:endParaRPr lang="en-US"/>
        </a:p>
      </dgm:t>
    </dgm:pt>
    <dgm:pt modelId="{FD3D7524-B40E-47B6-B167-DFF2A008B647}" type="pres">
      <dgm:prSet presAssocID="{4EAC1066-89C3-4B97-B35C-7E3446636F17}" presName="hierChild4" presStyleCnt="0"/>
      <dgm:spPr/>
    </dgm:pt>
    <dgm:pt modelId="{F109D4C8-D1BC-410D-98F0-665290F90F92}" type="pres">
      <dgm:prSet presAssocID="{4EAC1066-89C3-4B97-B35C-7E3446636F17}" presName="hierChild5" presStyleCnt="0"/>
      <dgm:spPr/>
    </dgm:pt>
    <dgm:pt modelId="{30C5354B-E333-44A2-AA3B-FF3111545BD5}" type="pres">
      <dgm:prSet presAssocID="{764185F9-36D2-4972-B9DD-6D289AF61ECC}" presName="Name37" presStyleLbl="parChTrans1D2" presStyleIdx="1" presStyleCnt="4"/>
      <dgm:spPr/>
      <dgm:t>
        <a:bodyPr/>
        <a:lstStyle/>
        <a:p>
          <a:endParaRPr lang="en-US"/>
        </a:p>
      </dgm:t>
    </dgm:pt>
    <dgm:pt modelId="{C56F506F-9D8D-4087-A859-351587C7C7CC}" type="pres">
      <dgm:prSet presAssocID="{98FDD3AA-648C-4C3C-A08C-BCD2DBD9A27D}" presName="hierRoot2" presStyleCnt="0">
        <dgm:presLayoutVars>
          <dgm:hierBranch val="init"/>
        </dgm:presLayoutVars>
      </dgm:prSet>
      <dgm:spPr/>
    </dgm:pt>
    <dgm:pt modelId="{A557B354-1F07-4E48-9B35-FFCC54B2E997}" type="pres">
      <dgm:prSet presAssocID="{98FDD3AA-648C-4C3C-A08C-BCD2DBD9A27D}" presName="rootComposite" presStyleCnt="0"/>
      <dgm:spPr/>
    </dgm:pt>
    <dgm:pt modelId="{3D552878-FF77-4AA9-A833-A507DE758956}" type="pres">
      <dgm:prSet presAssocID="{98FDD3AA-648C-4C3C-A08C-BCD2DBD9A27D}" presName="rootText" presStyleLbl="node2" presStyleIdx="1" presStyleCnt="4">
        <dgm:presLayoutVars>
          <dgm:chPref val="3"/>
        </dgm:presLayoutVars>
      </dgm:prSet>
      <dgm:spPr/>
      <dgm:t>
        <a:bodyPr/>
        <a:lstStyle/>
        <a:p>
          <a:endParaRPr lang="en-US"/>
        </a:p>
      </dgm:t>
    </dgm:pt>
    <dgm:pt modelId="{96262209-C663-4ACF-AE0B-9C272D5E5A58}" type="pres">
      <dgm:prSet presAssocID="{98FDD3AA-648C-4C3C-A08C-BCD2DBD9A27D}" presName="rootConnector" presStyleLbl="node2" presStyleIdx="1" presStyleCnt="4"/>
      <dgm:spPr/>
      <dgm:t>
        <a:bodyPr/>
        <a:lstStyle/>
        <a:p>
          <a:endParaRPr lang="en-US"/>
        </a:p>
      </dgm:t>
    </dgm:pt>
    <dgm:pt modelId="{37747F90-BBDB-4587-839B-783F82805165}" type="pres">
      <dgm:prSet presAssocID="{98FDD3AA-648C-4C3C-A08C-BCD2DBD9A27D}" presName="hierChild4" presStyleCnt="0"/>
      <dgm:spPr/>
    </dgm:pt>
    <dgm:pt modelId="{977F4BB9-8A0F-4600-AD24-21384ED800B3}" type="pres">
      <dgm:prSet presAssocID="{98FDD3AA-648C-4C3C-A08C-BCD2DBD9A27D}" presName="hierChild5" presStyleCnt="0"/>
      <dgm:spPr/>
    </dgm:pt>
    <dgm:pt modelId="{A5A6E74F-7F30-4850-AD1E-6514F43D4630}" type="pres">
      <dgm:prSet presAssocID="{DA88234D-74A3-4C52-BB6D-A24BAA23344F}" presName="Name37" presStyleLbl="parChTrans1D2" presStyleIdx="2" presStyleCnt="4"/>
      <dgm:spPr/>
      <dgm:t>
        <a:bodyPr/>
        <a:lstStyle/>
        <a:p>
          <a:endParaRPr lang="en-US"/>
        </a:p>
      </dgm:t>
    </dgm:pt>
    <dgm:pt modelId="{4C5CB736-2E01-4DF7-84E5-10DC954F7A1A}" type="pres">
      <dgm:prSet presAssocID="{D36EB8E2-4628-4109-960E-603F3CF242D5}" presName="hierRoot2" presStyleCnt="0">
        <dgm:presLayoutVars>
          <dgm:hierBranch val="init"/>
        </dgm:presLayoutVars>
      </dgm:prSet>
      <dgm:spPr/>
    </dgm:pt>
    <dgm:pt modelId="{48AD07DB-AB65-4FBC-8A3E-FD0001DE6803}" type="pres">
      <dgm:prSet presAssocID="{D36EB8E2-4628-4109-960E-603F3CF242D5}" presName="rootComposite" presStyleCnt="0"/>
      <dgm:spPr/>
    </dgm:pt>
    <dgm:pt modelId="{8549B7FB-8C28-467C-AE96-5860475DEC38}" type="pres">
      <dgm:prSet presAssocID="{D36EB8E2-4628-4109-960E-603F3CF242D5}" presName="rootText" presStyleLbl="node2" presStyleIdx="2" presStyleCnt="4">
        <dgm:presLayoutVars>
          <dgm:chPref val="3"/>
        </dgm:presLayoutVars>
      </dgm:prSet>
      <dgm:spPr/>
      <dgm:t>
        <a:bodyPr/>
        <a:lstStyle/>
        <a:p>
          <a:endParaRPr lang="en-US"/>
        </a:p>
      </dgm:t>
    </dgm:pt>
    <dgm:pt modelId="{0B0BBC75-1D7E-4A52-B2DA-29F81848EBEC}" type="pres">
      <dgm:prSet presAssocID="{D36EB8E2-4628-4109-960E-603F3CF242D5}" presName="rootConnector" presStyleLbl="node2" presStyleIdx="2" presStyleCnt="4"/>
      <dgm:spPr/>
      <dgm:t>
        <a:bodyPr/>
        <a:lstStyle/>
        <a:p>
          <a:endParaRPr lang="en-US"/>
        </a:p>
      </dgm:t>
    </dgm:pt>
    <dgm:pt modelId="{6195F2A3-48F9-415C-B81E-982669B3F50B}" type="pres">
      <dgm:prSet presAssocID="{D36EB8E2-4628-4109-960E-603F3CF242D5}" presName="hierChild4" presStyleCnt="0"/>
      <dgm:spPr/>
    </dgm:pt>
    <dgm:pt modelId="{7B0B8D85-6214-4056-A6DB-1B804E973D6F}" type="pres">
      <dgm:prSet presAssocID="{D36EB8E2-4628-4109-960E-603F3CF242D5}" presName="hierChild5" presStyleCnt="0"/>
      <dgm:spPr/>
    </dgm:pt>
    <dgm:pt modelId="{5F766081-A899-4198-8E31-BAEF535CB913}" type="pres">
      <dgm:prSet presAssocID="{34747722-E217-4B77-AB5C-ABE7250BDA6F}" presName="Name37" presStyleLbl="parChTrans1D2" presStyleIdx="3" presStyleCnt="4"/>
      <dgm:spPr/>
    </dgm:pt>
    <dgm:pt modelId="{E137CC0B-19C0-42E0-8024-67930B346819}" type="pres">
      <dgm:prSet presAssocID="{B345A915-2850-4FC7-B15B-308A4EB58EF9}" presName="hierRoot2" presStyleCnt="0">
        <dgm:presLayoutVars>
          <dgm:hierBranch val="init"/>
        </dgm:presLayoutVars>
      </dgm:prSet>
      <dgm:spPr/>
    </dgm:pt>
    <dgm:pt modelId="{D5D2BBF1-81ED-44A9-BCCA-C48887CF372E}" type="pres">
      <dgm:prSet presAssocID="{B345A915-2850-4FC7-B15B-308A4EB58EF9}" presName="rootComposite" presStyleCnt="0"/>
      <dgm:spPr/>
    </dgm:pt>
    <dgm:pt modelId="{05F7BE9C-587E-4E81-8659-4CF56D1FF376}" type="pres">
      <dgm:prSet presAssocID="{B345A915-2850-4FC7-B15B-308A4EB58EF9}" presName="rootText" presStyleLbl="node2" presStyleIdx="3" presStyleCnt="4">
        <dgm:presLayoutVars>
          <dgm:chPref val="3"/>
        </dgm:presLayoutVars>
      </dgm:prSet>
      <dgm:spPr/>
      <dgm:t>
        <a:bodyPr/>
        <a:lstStyle/>
        <a:p>
          <a:endParaRPr lang="en-US"/>
        </a:p>
      </dgm:t>
    </dgm:pt>
    <dgm:pt modelId="{A86EA062-D88B-4028-8DA6-6D060B22EE4B}" type="pres">
      <dgm:prSet presAssocID="{B345A915-2850-4FC7-B15B-308A4EB58EF9}" presName="rootConnector" presStyleLbl="node2" presStyleIdx="3" presStyleCnt="4"/>
      <dgm:spPr/>
      <dgm:t>
        <a:bodyPr/>
        <a:lstStyle/>
        <a:p>
          <a:endParaRPr lang="en-US"/>
        </a:p>
      </dgm:t>
    </dgm:pt>
    <dgm:pt modelId="{332E4E7C-B828-42E0-8575-C25018AB2270}" type="pres">
      <dgm:prSet presAssocID="{B345A915-2850-4FC7-B15B-308A4EB58EF9}" presName="hierChild4" presStyleCnt="0"/>
      <dgm:spPr/>
    </dgm:pt>
    <dgm:pt modelId="{4CCA3D02-CFDC-4E97-B60D-EBF90DC06364}" type="pres">
      <dgm:prSet presAssocID="{B345A915-2850-4FC7-B15B-308A4EB58EF9}" presName="hierChild5" presStyleCnt="0"/>
      <dgm:spPr/>
    </dgm:pt>
    <dgm:pt modelId="{5BDFF7BC-ACFD-4615-9851-A496142F56F1}" type="pres">
      <dgm:prSet presAssocID="{F9FD95ED-4B6D-4E9E-A5A1-00D8C452CF56}" presName="hierChild3" presStyleCnt="0"/>
      <dgm:spPr/>
    </dgm:pt>
  </dgm:ptLst>
  <dgm:cxnLst>
    <dgm:cxn modelId="{3CEB0267-5A98-4AD8-B5FF-8774A5501465}" srcId="{F9FD95ED-4B6D-4E9E-A5A1-00D8C452CF56}" destId="{B345A915-2850-4FC7-B15B-308A4EB58EF9}" srcOrd="3" destOrd="0" parTransId="{34747722-E217-4B77-AB5C-ABE7250BDA6F}" sibTransId="{EE4862DF-91BD-41B9-A282-257BD800EF9B}"/>
    <dgm:cxn modelId="{8DCCBBDF-C32F-4F9B-846F-00EE8E47B52D}" type="presOf" srcId="{E9649E17-E7EF-4075-8C5C-2408FCCBF7BB}" destId="{4AD11F78-91B8-4DDE-A546-677D4F84066C}" srcOrd="0" destOrd="0" presId="urn:microsoft.com/office/officeart/2005/8/layout/orgChart1"/>
    <dgm:cxn modelId="{4A8C2CE0-E7A8-445F-A75C-6296A19F7B6B}" type="presOf" srcId="{4EAC1066-89C3-4B97-B35C-7E3446636F17}" destId="{A5E53EA3-ED93-4711-8771-85B009A11C3B}" srcOrd="0" destOrd="0" presId="urn:microsoft.com/office/officeart/2005/8/layout/orgChart1"/>
    <dgm:cxn modelId="{8BDFC251-5BB3-4ED7-ADAE-5807521B450F}" srcId="{E9649E17-E7EF-4075-8C5C-2408FCCBF7BB}" destId="{F9FD95ED-4B6D-4E9E-A5A1-00D8C452CF56}" srcOrd="0" destOrd="0" parTransId="{9C34F225-A774-4F07-90E9-AEF2118156B6}" sibTransId="{C8EECDC3-70B4-461A-8904-D00AF8BC021B}"/>
    <dgm:cxn modelId="{AAC4AA86-CF2F-4AD0-B131-07E5AED62456}" type="presOf" srcId="{F9FD95ED-4B6D-4E9E-A5A1-00D8C452CF56}" destId="{583BF4E5-A480-475B-9756-F90A2EF3E519}" srcOrd="1" destOrd="0" presId="urn:microsoft.com/office/officeart/2005/8/layout/orgChart1"/>
    <dgm:cxn modelId="{A0ABD40A-C1BC-45BC-93D3-1D05E627E916}" type="presOf" srcId="{764185F9-36D2-4972-B9DD-6D289AF61ECC}" destId="{30C5354B-E333-44A2-AA3B-FF3111545BD5}" srcOrd="0" destOrd="0" presId="urn:microsoft.com/office/officeart/2005/8/layout/orgChart1"/>
    <dgm:cxn modelId="{3288F7B3-ADE8-405D-8DEE-439626DDEC94}" type="presOf" srcId="{98FDD3AA-648C-4C3C-A08C-BCD2DBD9A27D}" destId="{96262209-C663-4ACF-AE0B-9C272D5E5A58}" srcOrd="1" destOrd="0" presId="urn:microsoft.com/office/officeart/2005/8/layout/orgChart1"/>
    <dgm:cxn modelId="{A4CB3EE2-5D04-43B8-9F29-D88B232D431B}" type="presOf" srcId="{F9FD95ED-4B6D-4E9E-A5A1-00D8C452CF56}" destId="{ED1D4782-5E50-4585-9B59-DD65D847DB6C}" srcOrd="0" destOrd="0" presId="urn:microsoft.com/office/officeart/2005/8/layout/orgChart1"/>
    <dgm:cxn modelId="{2DDFD32B-18B0-4317-9689-844F9FCA97F5}" srcId="{F9FD95ED-4B6D-4E9E-A5A1-00D8C452CF56}" destId="{4EAC1066-89C3-4B97-B35C-7E3446636F17}" srcOrd="0" destOrd="0" parTransId="{74BCC181-D7A8-40F9-B2FB-851AFD2C0823}" sibTransId="{D6659DEE-EEA3-4FD5-A588-F2BBC654CEC3}"/>
    <dgm:cxn modelId="{88F40DBC-E4C7-4B44-BFAC-FA2597DB5B61}" srcId="{F9FD95ED-4B6D-4E9E-A5A1-00D8C452CF56}" destId="{D36EB8E2-4628-4109-960E-603F3CF242D5}" srcOrd="2" destOrd="0" parTransId="{DA88234D-74A3-4C52-BB6D-A24BAA23344F}" sibTransId="{5DE661F1-3CFA-4DA6-955C-20D2C223D2F2}"/>
    <dgm:cxn modelId="{A182BB9D-3B9B-483F-A51E-181096EA88EA}" srcId="{F9FD95ED-4B6D-4E9E-A5A1-00D8C452CF56}" destId="{98FDD3AA-648C-4C3C-A08C-BCD2DBD9A27D}" srcOrd="1" destOrd="0" parTransId="{764185F9-36D2-4972-B9DD-6D289AF61ECC}" sibTransId="{FD9C4C05-3371-497E-AB2C-8B8FA1D3D1AB}"/>
    <dgm:cxn modelId="{A97D54A8-259C-4CC3-8901-44F0343CFD80}" type="presOf" srcId="{DA88234D-74A3-4C52-BB6D-A24BAA23344F}" destId="{A5A6E74F-7F30-4850-AD1E-6514F43D4630}" srcOrd="0" destOrd="0" presId="urn:microsoft.com/office/officeart/2005/8/layout/orgChart1"/>
    <dgm:cxn modelId="{5B158B68-113D-4E02-AD05-B4D5B32A2992}" type="presOf" srcId="{34747722-E217-4B77-AB5C-ABE7250BDA6F}" destId="{5F766081-A899-4198-8E31-BAEF535CB913}" srcOrd="0" destOrd="0" presId="urn:microsoft.com/office/officeart/2005/8/layout/orgChart1"/>
    <dgm:cxn modelId="{7E2EDEBA-92E6-4D42-88D0-BBB2345EB0AD}" type="presOf" srcId="{B345A915-2850-4FC7-B15B-308A4EB58EF9}" destId="{05F7BE9C-587E-4E81-8659-4CF56D1FF376}" srcOrd="0" destOrd="0" presId="urn:microsoft.com/office/officeart/2005/8/layout/orgChart1"/>
    <dgm:cxn modelId="{654F6A02-BED4-452D-A238-A53C1E056D00}" type="presOf" srcId="{74BCC181-D7A8-40F9-B2FB-851AFD2C0823}" destId="{14E1A419-E6E9-4430-9F7E-E9D9D6EEBB8B}" srcOrd="0" destOrd="0" presId="urn:microsoft.com/office/officeart/2005/8/layout/orgChart1"/>
    <dgm:cxn modelId="{7F00EE95-3102-4F3B-B088-A0B132EBCC32}" type="presOf" srcId="{D36EB8E2-4628-4109-960E-603F3CF242D5}" destId="{8549B7FB-8C28-467C-AE96-5860475DEC38}" srcOrd="0" destOrd="0" presId="urn:microsoft.com/office/officeart/2005/8/layout/orgChart1"/>
    <dgm:cxn modelId="{E676435F-F89F-4F88-8269-54ED4054E345}" type="presOf" srcId="{98FDD3AA-648C-4C3C-A08C-BCD2DBD9A27D}" destId="{3D552878-FF77-4AA9-A833-A507DE758956}" srcOrd="0" destOrd="0" presId="urn:microsoft.com/office/officeart/2005/8/layout/orgChart1"/>
    <dgm:cxn modelId="{CA56AD00-6F8D-48D7-A9FA-A79FB6939DC4}" type="presOf" srcId="{D36EB8E2-4628-4109-960E-603F3CF242D5}" destId="{0B0BBC75-1D7E-4A52-B2DA-29F81848EBEC}" srcOrd="1" destOrd="0" presId="urn:microsoft.com/office/officeart/2005/8/layout/orgChart1"/>
    <dgm:cxn modelId="{CF8FFC79-3749-49FA-92B7-5C1D446AAB64}" type="presOf" srcId="{B345A915-2850-4FC7-B15B-308A4EB58EF9}" destId="{A86EA062-D88B-4028-8DA6-6D060B22EE4B}" srcOrd="1" destOrd="0" presId="urn:microsoft.com/office/officeart/2005/8/layout/orgChart1"/>
    <dgm:cxn modelId="{416994F1-AB7A-4C90-B39E-8AC261D67A28}" type="presOf" srcId="{4EAC1066-89C3-4B97-B35C-7E3446636F17}" destId="{403E92DC-45C0-4B15-9BBE-B3F2C99EE9F9}" srcOrd="1" destOrd="0" presId="urn:microsoft.com/office/officeart/2005/8/layout/orgChart1"/>
    <dgm:cxn modelId="{236715BA-59DE-4AC8-96AB-F8E20C9FF051}" type="presParOf" srcId="{4AD11F78-91B8-4DDE-A546-677D4F84066C}" destId="{76BAF2B6-DB53-42A1-AD8A-A69E85A70BDE}" srcOrd="0" destOrd="0" presId="urn:microsoft.com/office/officeart/2005/8/layout/orgChart1"/>
    <dgm:cxn modelId="{708EBF8F-D728-4795-8FE9-9EA11845FB20}" type="presParOf" srcId="{76BAF2B6-DB53-42A1-AD8A-A69E85A70BDE}" destId="{C0F4361B-991B-42F6-9B83-0511D9F37641}" srcOrd="0" destOrd="0" presId="urn:microsoft.com/office/officeart/2005/8/layout/orgChart1"/>
    <dgm:cxn modelId="{1C1BC6DA-4F8E-4C6E-8D0B-2A4899C2B8B5}" type="presParOf" srcId="{C0F4361B-991B-42F6-9B83-0511D9F37641}" destId="{ED1D4782-5E50-4585-9B59-DD65D847DB6C}" srcOrd="0" destOrd="0" presId="urn:microsoft.com/office/officeart/2005/8/layout/orgChart1"/>
    <dgm:cxn modelId="{90956BCD-8909-4F6E-80E7-EE0FC34092F4}" type="presParOf" srcId="{C0F4361B-991B-42F6-9B83-0511D9F37641}" destId="{583BF4E5-A480-475B-9756-F90A2EF3E519}" srcOrd="1" destOrd="0" presId="urn:microsoft.com/office/officeart/2005/8/layout/orgChart1"/>
    <dgm:cxn modelId="{C4C846A0-420C-4D45-B4F1-922C9D8E7578}" type="presParOf" srcId="{76BAF2B6-DB53-42A1-AD8A-A69E85A70BDE}" destId="{8482189F-8644-4B23-9D33-8329D95215F0}" srcOrd="1" destOrd="0" presId="urn:microsoft.com/office/officeart/2005/8/layout/orgChart1"/>
    <dgm:cxn modelId="{D1369C99-32BA-4B85-8E35-931CDC5E1306}" type="presParOf" srcId="{8482189F-8644-4B23-9D33-8329D95215F0}" destId="{14E1A419-E6E9-4430-9F7E-E9D9D6EEBB8B}" srcOrd="0" destOrd="0" presId="urn:microsoft.com/office/officeart/2005/8/layout/orgChart1"/>
    <dgm:cxn modelId="{EAD7362B-F43B-48B6-A8D1-FC229DBEBFFF}" type="presParOf" srcId="{8482189F-8644-4B23-9D33-8329D95215F0}" destId="{254E0D68-8AA3-4E08-893A-D2E357644CB0}" srcOrd="1" destOrd="0" presId="urn:microsoft.com/office/officeart/2005/8/layout/orgChart1"/>
    <dgm:cxn modelId="{B7689668-0004-4A44-8BA6-E08E34D6E8D8}" type="presParOf" srcId="{254E0D68-8AA3-4E08-893A-D2E357644CB0}" destId="{9572B519-DB09-42E3-8835-62BDCE38602B}" srcOrd="0" destOrd="0" presId="urn:microsoft.com/office/officeart/2005/8/layout/orgChart1"/>
    <dgm:cxn modelId="{C2543AA2-5812-49C7-AB47-367980A13A0C}" type="presParOf" srcId="{9572B519-DB09-42E3-8835-62BDCE38602B}" destId="{A5E53EA3-ED93-4711-8771-85B009A11C3B}" srcOrd="0" destOrd="0" presId="urn:microsoft.com/office/officeart/2005/8/layout/orgChart1"/>
    <dgm:cxn modelId="{6B78C617-9730-4B7A-83E2-9D838C84740D}" type="presParOf" srcId="{9572B519-DB09-42E3-8835-62BDCE38602B}" destId="{403E92DC-45C0-4B15-9BBE-B3F2C99EE9F9}" srcOrd="1" destOrd="0" presId="urn:microsoft.com/office/officeart/2005/8/layout/orgChart1"/>
    <dgm:cxn modelId="{2F46E0CF-819E-4A48-9D33-0C91952200F0}" type="presParOf" srcId="{254E0D68-8AA3-4E08-893A-D2E357644CB0}" destId="{FD3D7524-B40E-47B6-B167-DFF2A008B647}" srcOrd="1" destOrd="0" presId="urn:microsoft.com/office/officeart/2005/8/layout/orgChart1"/>
    <dgm:cxn modelId="{876CE27D-FCA9-472C-B70E-A76564899E28}" type="presParOf" srcId="{254E0D68-8AA3-4E08-893A-D2E357644CB0}" destId="{F109D4C8-D1BC-410D-98F0-665290F90F92}" srcOrd="2" destOrd="0" presId="urn:microsoft.com/office/officeart/2005/8/layout/orgChart1"/>
    <dgm:cxn modelId="{83AB56B8-C768-4942-96D9-23F30F93E0CA}" type="presParOf" srcId="{8482189F-8644-4B23-9D33-8329D95215F0}" destId="{30C5354B-E333-44A2-AA3B-FF3111545BD5}" srcOrd="2" destOrd="0" presId="urn:microsoft.com/office/officeart/2005/8/layout/orgChart1"/>
    <dgm:cxn modelId="{DB2E8C14-BE5D-41B4-8722-129FC4D566CA}" type="presParOf" srcId="{8482189F-8644-4B23-9D33-8329D95215F0}" destId="{C56F506F-9D8D-4087-A859-351587C7C7CC}" srcOrd="3" destOrd="0" presId="urn:microsoft.com/office/officeart/2005/8/layout/orgChart1"/>
    <dgm:cxn modelId="{AEDF2043-413D-4BB1-8496-0E9CD171AFC9}" type="presParOf" srcId="{C56F506F-9D8D-4087-A859-351587C7C7CC}" destId="{A557B354-1F07-4E48-9B35-FFCC54B2E997}" srcOrd="0" destOrd="0" presId="urn:microsoft.com/office/officeart/2005/8/layout/orgChart1"/>
    <dgm:cxn modelId="{DFA913C2-0E56-4CC6-AC30-26407934D945}" type="presParOf" srcId="{A557B354-1F07-4E48-9B35-FFCC54B2E997}" destId="{3D552878-FF77-4AA9-A833-A507DE758956}" srcOrd="0" destOrd="0" presId="urn:microsoft.com/office/officeart/2005/8/layout/orgChart1"/>
    <dgm:cxn modelId="{EDB25C24-45D5-4324-AE03-2FE029F38D69}" type="presParOf" srcId="{A557B354-1F07-4E48-9B35-FFCC54B2E997}" destId="{96262209-C663-4ACF-AE0B-9C272D5E5A58}" srcOrd="1" destOrd="0" presId="urn:microsoft.com/office/officeart/2005/8/layout/orgChart1"/>
    <dgm:cxn modelId="{E33276E7-23F6-4390-A691-97BB1979154B}" type="presParOf" srcId="{C56F506F-9D8D-4087-A859-351587C7C7CC}" destId="{37747F90-BBDB-4587-839B-783F82805165}" srcOrd="1" destOrd="0" presId="urn:microsoft.com/office/officeart/2005/8/layout/orgChart1"/>
    <dgm:cxn modelId="{C60C92DF-A25A-48D3-9568-AC69C91D5DC4}" type="presParOf" srcId="{C56F506F-9D8D-4087-A859-351587C7C7CC}" destId="{977F4BB9-8A0F-4600-AD24-21384ED800B3}" srcOrd="2" destOrd="0" presId="urn:microsoft.com/office/officeart/2005/8/layout/orgChart1"/>
    <dgm:cxn modelId="{530592CA-57B5-4638-A32A-6D2F3A0CC99B}" type="presParOf" srcId="{8482189F-8644-4B23-9D33-8329D95215F0}" destId="{A5A6E74F-7F30-4850-AD1E-6514F43D4630}" srcOrd="4" destOrd="0" presId="urn:microsoft.com/office/officeart/2005/8/layout/orgChart1"/>
    <dgm:cxn modelId="{F166BBDE-8665-4460-9970-150F5F64D165}" type="presParOf" srcId="{8482189F-8644-4B23-9D33-8329D95215F0}" destId="{4C5CB736-2E01-4DF7-84E5-10DC954F7A1A}" srcOrd="5" destOrd="0" presId="urn:microsoft.com/office/officeart/2005/8/layout/orgChart1"/>
    <dgm:cxn modelId="{E3ACF56A-5CE9-4336-A7B4-D6C356A3E5A3}" type="presParOf" srcId="{4C5CB736-2E01-4DF7-84E5-10DC954F7A1A}" destId="{48AD07DB-AB65-4FBC-8A3E-FD0001DE6803}" srcOrd="0" destOrd="0" presId="urn:microsoft.com/office/officeart/2005/8/layout/orgChart1"/>
    <dgm:cxn modelId="{F239D1A5-538D-4D2F-AC43-46152803E80A}" type="presParOf" srcId="{48AD07DB-AB65-4FBC-8A3E-FD0001DE6803}" destId="{8549B7FB-8C28-467C-AE96-5860475DEC38}" srcOrd="0" destOrd="0" presId="urn:microsoft.com/office/officeart/2005/8/layout/orgChart1"/>
    <dgm:cxn modelId="{80F1818C-8450-4083-AC69-BB2AF1F2B64F}" type="presParOf" srcId="{48AD07DB-AB65-4FBC-8A3E-FD0001DE6803}" destId="{0B0BBC75-1D7E-4A52-B2DA-29F81848EBEC}" srcOrd="1" destOrd="0" presId="urn:microsoft.com/office/officeart/2005/8/layout/orgChart1"/>
    <dgm:cxn modelId="{6E58FD46-08CB-4AED-8D2C-A0A514C93005}" type="presParOf" srcId="{4C5CB736-2E01-4DF7-84E5-10DC954F7A1A}" destId="{6195F2A3-48F9-415C-B81E-982669B3F50B}" srcOrd="1" destOrd="0" presId="urn:microsoft.com/office/officeart/2005/8/layout/orgChart1"/>
    <dgm:cxn modelId="{F7A92C18-3FEE-4F32-A488-7DF842F73ECB}" type="presParOf" srcId="{4C5CB736-2E01-4DF7-84E5-10DC954F7A1A}" destId="{7B0B8D85-6214-4056-A6DB-1B804E973D6F}" srcOrd="2" destOrd="0" presId="urn:microsoft.com/office/officeart/2005/8/layout/orgChart1"/>
    <dgm:cxn modelId="{E24CD371-98AA-439A-AD40-C53E5B0FE56E}" type="presParOf" srcId="{8482189F-8644-4B23-9D33-8329D95215F0}" destId="{5F766081-A899-4198-8E31-BAEF535CB913}" srcOrd="6" destOrd="0" presId="urn:microsoft.com/office/officeart/2005/8/layout/orgChart1"/>
    <dgm:cxn modelId="{55B7E101-EDD9-49EC-90D1-ECD6255F24B7}" type="presParOf" srcId="{8482189F-8644-4B23-9D33-8329D95215F0}" destId="{E137CC0B-19C0-42E0-8024-67930B346819}" srcOrd="7" destOrd="0" presId="urn:microsoft.com/office/officeart/2005/8/layout/orgChart1"/>
    <dgm:cxn modelId="{2EF7AD8D-61D5-4C9E-8894-200018B4396D}" type="presParOf" srcId="{E137CC0B-19C0-42E0-8024-67930B346819}" destId="{D5D2BBF1-81ED-44A9-BCCA-C48887CF372E}" srcOrd="0" destOrd="0" presId="urn:microsoft.com/office/officeart/2005/8/layout/orgChart1"/>
    <dgm:cxn modelId="{715887DC-5D0B-46CC-A926-822CAF231918}" type="presParOf" srcId="{D5D2BBF1-81ED-44A9-BCCA-C48887CF372E}" destId="{05F7BE9C-587E-4E81-8659-4CF56D1FF376}" srcOrd="0" destOrd="0" presId="urn:microsoft.com/office/officeart/2005/8/layout/orgChart1"/>
    <dgm:cxn modelId="{A4D9DE27-ECCD-4F46-86F3-D33C61DE3AB7}" type="presParOf" srcId="{D5D2BBF1-81ED-44A9-BCCA-C48887CF372E}" destId="{A86EA062-D88B-4028-8DA6-6D060B22EE4B}" srcOrd="1" destOrd="0" presId="urn:microsoft.com/office/officeart/2005/8/layout/orgChart1"/>
    <dgm:cxn modelId="{F172CC09-B83A-4BA7-BEE5-CBCDD3F2AEF4}" type="presParOf" srcId="{E137CC0B-19C0-42E0-8024-67930B346819}" destId="{332E4E7C-B828-42E0-8575-C25018AB2270}" srcOrd="1" destOrd="0" presId="urn:microsoft.com/office/officeart/2005/8/layout/orgChart1"/>
    <dgm:cxn modelId="{2039DA2C-9A26-4277-9BDA-CC9BE7BEAA17}" type="presParOf" srcId="{E137CC0B-19C0-42E0-8024-67930B346819}" destId="{4CCA3D02-CFDC-4E97-B60D-EBF90DC06364}" srcOrd="2" destOrd="0" presId="urn:microsoft.com/office/officeart/2005/8/layout/orgChart1"/>
    <dgm:cxn modelId="{D858728A-96F5-4EE9-B378-FC49ED01E134}" type="presParOf" srcId="{76BAF2B6-DB53-42A1-AD8A-A69E85A70BDE}" destId="{5BDFF7BC-ACFD-4615-9851-A496142F56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CB9E8-FFC9-4530-A1C1-3B66832886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5D1A8B1-B617-40DF-AC37-FC97FB6C646D}">
      <dgm:prSet phldrT="[Text]"/>
      <dgm:spPr/>
      <dgm:t>
        <a:bodyPr/>
        <a:lstStyle/>
        <a:p>
          <a:r>
            <a:rPr lang="ar-IQ" dirty="0" smtClean="0"/>
            <a:t>اشكال الوحدات التدريبية</a:t>
          </a:r>
          <a:endParaRPr lang="en-US" dirty="0"/>
        </a:p>
      </dgm:t>
    </dgm:pt>
    <dgm:pt modelId="{E7805532-9636-41C0-B67D-BF9B0523F6C6}" type="parTrans" cxnId="{6BEF4B5C-2664-4D54-8C35-28C14A37793E}">
      <dgm:prSet/>
      <dgm:spPr/>
      <dgm:t>
        <a:bodyPr/>
        <a:lstStyle/>
        <a:p>
          <a:endParaRPr lang="en-US"/>
        </a:p>
      </dgm:t>
    </dgm:pt>
    <dgm:pt modelId="{A2C70599-6D80-4639-ADB6-CB2B689F3ED9}" type="sibTrans" cxnId="{6BEF4B5C-2664-4D54-8C35-28C14A37793E}">
      <dgm:prSet/>
      <dgm:spPr/>
      <dgm:t>
        <a:bodyPr/>
        <a:lstStyle/>
        <a:p>
          <a:endParaRPr lang="en-US"/>
        </a:p>
      </dgm:t>
    </dgm:pt>
    <dgm:pt modelId="{41D6581A-3EDE-48E1-804A-3E938671785A}">
      <dgm:prSet phldrT="[Text]"/>
      <dgm:spPr/>
      <dgm:t>
        <a:bodyPr/>
        <a:lstStyle/>
        <a:p>
          <a:r>
            <a:rPr lang="ar-IQ" dirty="0" smtClean="0"/>
            <a:t>الوحدة التدريبية الجماعية</a:t>
          </a:r>
          <a:endParaRPr lang="en-US" dirty="0"/>
        </a:p>
      </dgm:t>
    </dgm:pt>
    <dgm:pt modelId="{5DDA2A43-3D33-457B-ABE2-54E7F742A846}" type="parTrans" cxnId="{DCEDC743-77E6-4310-88C0-5A6C128F6283}">
      <dgm:prSet/>
      <dgm:spPr/>
      <dgm:t>
        <a:bodyPr/>
        <a:lstStyle/>
        <a:p>
          <a:endParaRPr lang="en-US"/>
        </a:p>
      </dgm:t>
    </dgm:pt>
    <dgm:pt modelId="{A71D8703-A124-479A-9A23-5D88279E9D34}" type="sibTrans" cxnId="{DCEDC743-77E6-4310-88C0-5A6C128F6283}">
      <dgm:prSet/>
      <dgm:spPr/>
      <dgm:t>
        <a:bodyPr/>
        <a:lstStyle/>
        <a:p>
          <a:endParaRPr lang="en-US"/>
        </a:p>
      </dgm:t>
    </dgm:pt>
    <dgm:pt modelId="{FC488153-A2FC-42F3-A084-A6323CBA8F54}">
      <dgm:prSet phldrT="[Text]"/>
      <dgm:spPr/>
      <dgm:t>
        <a:bodyPr/>
        <a:lstStyle/>
        <a:p>
          <a:r>
            <a:rPr lang="ar-IQ" dirty="0" smtClean="0"/>
            <a:t>الوحدة التدريبية الفردية</a:t>
          </a:r>
          <a:endParaRPr lang="en-US" dirty="0"/>
        </a:p>
      </dgm:t>
    </dgm:pt>
    <dgm:pt modelId="{52DD4A64-B251-46FF-8B58-FDAC295897DE}" type="parTrans" cxnId="{0FE3D441-947E-4DC0-A38E-22FAC6E39641}">
      <dgm:prSet/>
      <dgm:spPr/>
      <dgm:t>
        <a:bodyPr/>
        <a:lstStyle/>
        <a:p>
          <a:endParaRPr lang="en-US"/>
        </a:p>
      </dgm:t>
    </dgm:pt>
    <dgm:pt modelId="{51D732D6-DCA8-4E06-9E52-1B86D971038C}" type="sibTrans" cxnId="{0FE3D441-947E-4DC0-A38E-22FAC6E39641}">
      <dgm:prSet/>
      <dgm:spPr/>
      <dgm:t>
        <a:bodyPr/>
        <a:lstStyle/>
        <a:p>
          <a:endParaRPr lang="en-US"/>
        </a:p>
      </dgm:t>
    </dgm:pt>
    <dgm:pt modelId="{883692D0-6B9A-4F51-ACE8-4FC901590291}">
      <dgm:prSet/>
      <dgm:spPr/>
      <dgm:t>
        <a:bodyPr/>
        <a:lstStyle/>
        <a:p>
          <a:r>
            <a:rPr lang="ar-IQ" dirty="0" smtClean="0"/>
            <a:t>الوحدة التدريبية المختلطة</a:t>
          </a:r>
          <a:endParaRPr lang="en-US" dirty="0"/>
        </a:p>
      </dgm:t>
    </dgm:pt>
    <dgm:pt modelId="{58198A4C-079D-4FA3-AA0F-284AB555EA3D}" type="parTrans" cxnId="{67A8B8E0-B9BC-4048-BB84-A513F0071B18}">
      <dgm:prSet/>
      <dgm:spPr/>
      <dgm:t>
        <a:bodyPr/>
        <a:lstStyle/>
        <a:p>
          <a:endParaRPr lang="en-US"/>
        </a:p>
      </dgm:t>
    </dgm:pt>
    <dgm:pt modelId="{7C5BCD3F-D145-4C36-ACA2-4C995F3AA32A}" type="sibTrans" cxnId="{67A8B8E0-B9BC-4048-BB84-A513F0071B18}">
      <dgm:prSet/>
      <dgm:spPr/>
      <dgm:t>
        <a:bodyPr/>
        <a:lstStyle/>
        <a:p>
          <a:endParaRPr lang="en-US"/>
        </a:p>
      </dgm:t>
    </dgm:pt>
    <dgm:pt modelId="{20EFA7A5-9CB1-49FB-A581-D459EADFCD5F}">
      <dgm:prSet/>
      <dgm:spPr/>
      <dgm:t>
        <a:bodyPr/>
        <a:lstStyle/>
        <a:p>
          <a:r>
            <a:rPr lang="ar-IQ" dirty="0" smtClean="0"/>
            <a:t>الوحدة التدريبية الحرة</a:t>
          </a:r>
          <a:endParaRPr lang="en-US" dirty="0"/>
        </a:p>
      </dgm:t>
    </dgm:pt>
    <dgm:pt modelId="{514762C6-A888-493B-BE37-ACCF75123375}" type="parTrans" cxnId="{5837E1FF-2613-4FF1-8B59-5C6C4A02A47E}">
      <dgm:prSet/>
      <dgm:spPr/>
      <dgm:t>
        <a:bodyPr/>
        <a:lstStyle/>
        <a:p>
          <a:endParaRPr lang="en-US"/>
        </a:p>
      </dgm:t>
    </dgm:pt>
    <dgm:pt modelId="{FAEA83F9-7D31-4ABE-A58A-CE10B60C07F6}" type="sibTrans" cxnId="{5837E1FF-2613-4FF1-8B59-5C6C4A02A47E}">
      <dgm:prSet/>
      <dgm:spPr/>
      <dgm:t>
        <a:bodyPr/>
        <a:lstStyle/>
        <a:p>
          <a:endParaRPr lang="en-US"/>
        </a:p>
      </dgm:t>
    </dgm:pt>
    <dgm:pt modelId="{92AD6913-9F67-44E2-AEF9-36E8A6CBBA9A}" type="pres">
      <dgm:prSet presAssocID="{854CB9E8-FFC9-4530-A1C1-3B6683288622}" presName="hierChild1" presStyleCnt="0">
        <dgm:presLayoutVars>
          <dgm:chPref val="1"/>
          <dgm:dir val="rev"/>
          <dgm:animOne val="branch"/>
          <dgm:animLvl val="lvl"/>
          <dgm:resizeHandles/>
        </dgm:presLayoutVars>
      </dgm:prSet>
      <dgm:spPr/>
      <dgm:t>
        <a:bodyPr/>
        <a:lstStyle/>
        <a:p>
          <a:endParaRPr lang="en-US"/>
        </a:p>
      </dgm:t>
    </dgm:pt>
    <dgm:pt modelId="{99A2E5C7-D3A6-4FF3-AFEC-4198C9108CD6}" type="pres">
      <dgm:prSet presAssocID="{F5D1A8B1-B617-40DF-AC37-FC97FB6C646D}" presName="hierRoot1" presStyleCnt="0"/>
      <dgm:spPr/>
    </dgm:pt>
    <dgm:pt modelId="{E8FC3D2A-176D-455A-9D19-2EBF242B5784}" type="pres">
      <dgm:prSet presAssocID="{F5D1A8B1-B617-40DF-AC37-FC97FB6C646D}" presName="composite" presStyleCnt="0"/>
      <dgm:spPr/>
    </dgm:pt>
    <dgm:pt modelId="{EA42BAAA-58BA-4A3B-B708-E9AE0C04AEEE}" type="pres">
      <dgm:prSet presAssocID="{F5D1A8B1-B617-40DF-AC37-FC97FB6C646D}" presName="background" presStyleLbl="node0" presStyleIdx="0" presStyleCnt="1"/>
      <dgm:spPr/>
    </dgm:pt>
    <dgm:pt modelId="{C4209EC9-906F-4707-BDA7-07FA23BCBE7D}" type="pres">
      <dgm:prSet presAssocID="{F5D1A8B1-B617-40DF-AC37-FC97FB6C646D}" presName="text" presStyleLbl="fgAcc0" presStyleIdx="0" presStyleCnt="1">
        <dgm:presLayoutVars>
          <dgm:chPref val="3"/>
        </dgm:presLayoutVars>
      </dgm:prSet>
      <dgm:spPr/>
      <dgm:t>
        <a:bodyPr/>
        <a:lstStyle/>
        <a:p>
          <a:endParaRPr lang="en-US"/>
        </a:p>
      </dgm:t>
    </dgm:pt>
    <dgm:pt modelId="{C8DA3418-0833-40F6-BCB8-73CA195D4ED4}" type="pres">
      <dgm:prSet presAssocID="{F5D1A8B1-B617-40DF-AC37-FC97FB6C646D}" presName="hierChild2" presStyleCnt="0"/>
      <dgm:spPr/>
    </dgm:pt>
    <dgm:pt modelId="{964C80B9-1B2B-4C6F-914C-7FE2EB75D727}" type="pres">
      <dgm:prSet presAssocID="{5DDA2A43-3D33-457B-ABE2-54E7F742A846}" presName="Name10" presStyleLbl="parChTrans1D2" presStyleIdx="0" presStyleCnt="4"/>
      <dgm:spPr/>
      <dgm:t>
        <a:bodyPr/>
        <a:lstStyle/>
        <a:p>
          <a:endParaRPr lang="en-US"/>
        </a:p>
      </dgm:t>
    </dgm:pt>
    <dgm:pt modelId="{0C32ABA2-9714-42A1-8C68-72B06911CC2C}" type="pres">
      <dgm:prSet presAssocID="{41D6581A-3EDE-48E1-804A-3E938671785A}" presName="hierRoot2" presStyleCnt="0"/>
      <dgm:spPr/>
    </dgm:pt>
    <dgm:pt modelId="{40FE5B96-3BE4-45BA-8C31-7C3F10D1CA44}" type="pres">
      <dgm:prSet presAssocID="{41D6581A-3EDE-48E1-804A-3E938671785A}" presName="composite2" presStyleCnt="0"/>
      <dgm:spPr/>
    </dgm:pt>
    <dgm:pt modelId="{432847E0-9536-485A-B20C-FA511DE0F3EB}" type="pres">
      <dgm:prSet presAssocID="{41D6581A-3EDE-48E1-804A-3E938671785A}" presName="background2" presStyleLbl="node2" presStyleIdx="0" presStyleCnt="4"/>
      <dgm:spPr/>
    </dgm:pt>
    <dgm:pt modelId="{09C2D833-DFEC-4007-923D-0699819B9C44}" type="pres">
      <dgm:prSet presAssocID="{41D6581A-3EDE-48E1-804A-3E938671785A}" presName="text2" presStyleLbl="fgAcc2" presStyleIdx="0" presStyleCnt="4">
        <dgm:presLayoutVars>
          <dgm:chPref val="3"/>
        </dgm:presLayoutVars>
      </dgm:prSet>
      <dgm:spPr/>
      <dgm:t>
        <a:bodyPr/>
        <a:lstStyle/>
        <a:p>
          <a:endParaRPr lang="en-US"/>
        </a:p>
      </dgm:t>
    </dgm:pt>
    <dgm:pt modelId="{598B7AD6-7FD4-4B77-AFB9-E80E592DFF2F}" type="pres">
      <dgm:prSet presAssocID="{41D6581A-3EDE-48E1-804A-3E938671785A}" presName="hierChild3" presStyleCnt="0"/>
      <dgm:spPr/>
    </dgm:pt>
    <dgm:pt modelId="{BA79C8A4-09D1-4B75-B27F-233BADF9DE1D}" type="pres">
      <dgm:prSet presAssocID="{52DD4A64-B251-46FF-8B58-FDAC295897DE}" presName="Name10" presStyleLbl="parChTrans1D2" presStyleIdx="1" presStyleCnt="4"/>
      <dgm:spPr/>
      <dgm:t>
        <a:bodyPr/>
        <a:lstStyle/>
        <a:p>
          <a:endParaRPr lang="en-US"/>
        </a:p>
      </dgm:t>
    </dgm:pt>
    <dgm:pt modelId="{03DEDA68-D31E-4FA6-A3FD-E491DE447D6E}" type="pres">
      <dgm:prSet presAssocID="{FC488153-A2FC-42F3-A084-A6323CBA8F54}" presName="hierRoot2" presStyleCnt="0"/>
      <dgm:spPr/>
    </dgm:pt>
    <dgm:pt modelId="{8D9AED23-1014-4ED8-A4DE-5D13790F2DAB}" type="pres">
      <dgm:prSet presAssocID="{FC488153-A2FC-42F3-A084-A6323CBA8F54}" presName="composite2" presStyleCnt="0"/>
      <dgm:spPr/>
    </dgm:pt>
    <dgm:pt modelId="{D1FE8FFA-B62E-46AE-95BB-A921B9FD8884}" type="pres">
      <dgm:prSet presAssocID="{FC488153-A2FC-42F3-A084-A6323CBA8F54}" presName="background2" presStyleLbl="node2" presStyleIdx="1" presStyleCnt="4"/>
      <dgm:spPr/>
    </dgm:pt>
    <dgm:pt modelId="{04C4592D-E143-4B9F-9937-53D07124B097}" type="pres">
      <dgm:prSet presAssocID="{FC488153-A2FC-42F3-A084-A6323CBA8F54}" presName="text2" presStyleLbl="fgAcc2" presStyleIdx="1" presStyleCnt="4">
        <dgm:presLayoutVars>
          <dgm:chPref val="3"/>
        </dgm:presLayoutVars>
      </dgm:prSet>
      <dgm:spPr/>
      <dgm:t>
        <a:bodyPr/>
        <a:lstStyle/>
        <a:p>
          <a:endParaRPr lang="en-US"/>
        </a:p>
      </dgm:t>
    </dgm:pt>
    <dgm:pt modelId="{C9C57F14-5952-4455-A588-106AFCE36112}" type="pres">
      <dgm:prSet presAssocID="{FC488153-A2FC-42F3-A084-A6323CBA8F54}" presName="hierChild3" presStyleCnt="0"/>
      <dgm:spPr/>
    </dgm:pt>
    <dgm:pt modelId="{55DC84B0-63E7-4F6B-896C-DB6175B1FE00}" type="pres">
      <dgm:prSet presAssocID="{58198A4C-079D-4FA3-AA0F-284AB555EA3D}" presName="Name10" presStyleLbl="parChTrans1D2" presStyleIdx="2" presStyleCnt="4"/>
      <dgm:spPr/>
      <dgm:t>
        <a:bodyPr/>
        <a:lstStyle/>
        <a:p>
          <a:endParaRPr lang="en-US"/>
        </a:p>
      </dgm:t>
    </dgm:pt>
    <dgm:pt modelId="{923E8998-8237-4524-AAE9-E0E0BF6A477E}" type="pres">
      <dgm:prSet presAssocID="{883692D0-6B9A-4F51-ACE8-4FC901590291}" presName="hierRoot2" presStyleCnt="0"/>
      <dgm:spPr/>
    </dgm:pt>
    <dgm:pt modelId="{23993A80-4363-47BE-AE6F-2D24E4CE0654}" type="pres">
      <dgm:prSet presAssocID="{883692D0-6B9A-4F51-ACE8-4FC901590291}" presName="composite2" presStyleCnt="0"/>
      <dgm:spPr/>
    </dgm:pt>
    <dgm:pt modelId="{D53C79F2-487D-47ED-B240-83B05EDD4B24}" type="pres">
      <dgm:prSet presAssocID="{883692D0-6B9A-4F51-ACE8-4FC901590291}" presName="background2" presStyleLbl="node2" presStyleIdx="2" presStyleCnt="4"/>
      <dgm:spPr/>
    </dgm:pt>
    <dgm:pt modelId="{37503366-36D6-4B09-8951-8DF9636C831B}" type="pres">
      <dgm:prSet presAssocID="{883692D0-6B9A-4F51-ACE8-4FC901590291}" presName="text2" presStyleLbl="fgAcc2" presStyleIdx="2" presStyleCnt="4">
        <dgm:presLayoutVars>
          <dgm:chPref val="3"/>
        </dgm:presLayoutVars>
      </dgm:prSet>
      <dgm:spPr/>
      <dgm:t>
        <a:bodyPr/>
        <a:lstStyle/>
        <a:p>
          <a:endParaRPr lang="en-US"/>
        </a:p>
      </dgm:t>
    </dgm:pt>
    <dgm:pt modelId="{B9439D94-0087-408F-994F-A209E2EB3A8F}" type="pres">
      <dgm:prSet presAssocID="{883692D0-6B9A-4F51-ACE8-4FC901590291}" presName="hierChild3" presStyleCnt="0"/>
      <dgm:spPr/>
    </dgm:pt>
    <dgm:pt modelId="{8F54BE66-4F0D-40BC-9D9A-693081F33B0C}" type="pres">
      <dgm:prSet presAssocID="{514762C6-A888-493B-BE37-ACCF75123375}" presName="Name10" presStyleLbl="parChTrans1D2" presStyleIdx="3" presStyleCnt="4"/>
      <dgm:spPr/>
      <dgm:t>
        <a:bodyPr/>
        <a:lstStyle/>
        <a:p>
          <a:endParaRPr lang="en-US"/>
        </a:p>
      </dgm:t>
    </dgm:pt>
    <dgm:pt modelId="{42DF90F3-CE3D-450B-877A-C8F67F25E6C2}" type="pres">
      <dgm:prSet presAssocID="{20EFA7A5-9CB1-49FB-A581-D459EADFCD5F}" presName="hierRoot2" presStyleCnt="0"/>
      <dgm:spPr/>
    </dgm:pt>
    <dgm:pt modelId="{9AE2EE2C-C850-4E15-9DDD-5FF4C16F8A2C}" type="pres">
      <dgm:prSet presAssocID="{20EFA7A5-9CB1-49FB-A581-D459EADFCD5F}" presName="composite2" presStyleCnt="0"/>
      <dgm:spPr/>
    </dgm:pt>
    <dgm:pt modelId="{10E11F44-F2A5-4962-AFCB-01B84B0205A3}" type="pres">
      <dgm:prSet presAssocID="{20EFA7A5-9CB1-49FB-A581-D459EADFCD5F}" presName="background2" presStyleLbl="node2" presStyleIdx="3" presStyleCnt="4"/>
      <dgm:spPr/>
    </dgm:pt>
    <dgm:pt modelId="{6A6AD28B-194F-4E7C-8F57-552008329751}" type="pres">
      <dgm:prSet presAssocID="{20EFA7A5-9CB1-49FB-A581-D459EADFCD5F}" presName="text2" presStyleLbl="fgAcc2" presStyleIdx="3" presStyleCnt="4">
        <dgm:presLayoutVars>
          <dgm:chPref val="3"/>
        </dgm:presLayoutVars>
      </dgm:prSet>
      <dgm:spPr/>
      <dgm:t>
        <a:bodyPr/>
        <a:lstStyle/>
        <a:p>
          <a:endParaRPr lang="en-US"/>
        </a:p>
      </dgm:t>
    </dgm:pt>
    <dgm:pt modelId="{847905C0-700F-4355-AE60-BE72208BF76C}" type="pres">
      <dgm:prSet presAssocID="{20EFA7A5-9CB1-49FB-A581-D459EADFCD5F}" presName="hierChild3" presStyleCnt="0"/>
      <dgm:spPr/>
    </dgm:pt>
  </dgm:ptLst>
  <dgm:cxnLst>
    <dgm:cxn modelId="{5837E1FF-2613-4FF1-8B59-5C6C4A02A47E}" srcId="{F5D1A8B1-B617-40DF-AC37-FC97FB6C646D}" destId="{20EFA7A5-9CB1-49FB-A581-D459EADFCD5F}" srcOrd="3" destOrd="0" parTransId="{514762C6-A888-493B-BE37-ACCF75123375}" sibTransId="{FAEA83F9-7D31-4ABE-A58A-CE10B60C07F6}"/>
    <dgm:cxn modelId="{0FE3D441-947E-4DC0-A38E-22FAC6E39641}" srcId="{F5D1A8B1-B617-40DF-AC37-FC97FB6C646D}" destId="{FC488153-A2FC-42F3-A084-A6323CBA8F54}" srcOrd="1" destOrd="0" parTransId="{52DD4A64-B251-46FF-8B58-FDAC295897DE}" sibTransId="{51D732D6-DCA8-4E06-9E52-1B86D971038C}"/>
    <dgm:cxn modelId="{F6527614-3E19-46FF-8F73-51DED27543FC}" type="presOf" srcId="{FC488153-A2FC-42F3-A084-A6323CBA8F54}" destId="{04C4592D-E143-4B9F-9937-53D07124B097}" srcOrd="0" destOrd="0" presId="urn:microsoft.com/office/officeart/2005/8/layout/hierarchy1"/>
    <dgm:cxn modelId="{DCEDC743-77E6-4310-88C0-5A6C128F6283}" srcId="{F5D1A8B1-B617-40DF-AC37-FC97FB6C646D}" destId="{41D6581A-3EDE-48E1-804A-3E938671785A}" srcOrd="0" destOrd="0" parTransId="{5DDA2A43-3D33-457B-ABE2-54E7F742A846}" sibTransId="{A71D8703-A124-479A-9A23-5D88279E9D34}"/>
    <dgm:cxn modelId="{6BEF4B5C-2664-4D54-8C35-28C14A37793E}" srcId="{854CB9E8-FFC9-4530-A1C1-3B6683288622}" destId="{F5D1A8B1-B617-40DF-AC37-FC97FB6C646D}" srcOrd="0" destOrd="0" parTransId="{E7805532-9636-41C0-B67D-BF9B0523F6C6}" sibTransId="{A2C70599-6D80-4639-ADB6-CB2B689F3ED9}"/>
    <dgm:cxn modelId="{9A42800E-9D8D-449C-828C-A6259B1BB085}" type="presOf" srcId="{F5D1A8B1-B617-40DF-AC37-FC97FB6C646D}" destId="{C4209EC9-906F-4707-BDA7-07FA23BCBE7D}" srcOrd="0" destOrd="0" presId="urn:microsoft.com/office/officeart/2005/8/layout/hierarchy1"/>
    <dgm:cxn modelId="{398EBA50-D47D-4FE2-94C1-6EFC74965165}" type="presOf" srcId="{514762C6-A888-493B-BE37-ACCF75123375}" destId="{8F54BE66-4F0D-40BC-9D9A-693081F33B0C}" srcOrd="0" destOrd="0" presId="urn:microsoft.com/office/officeart/2005/8/layout/hierarchy1"/>
    <dgm:cxn modelId="{B51FB4A4-CA4B-4FBD-89CE-405AC2F4E9A7}" type="presOf" srcId="{20EFA7A5-9CB1-49FB-A581-D459EADFCD5F}" destId="{6A6AD28B-194F-4E7C-8F57-552008329751}" srcOrd="0" destOrd="0" presId="urn:microsoft.com/office/officeart/2005/8/layout/hierarchy1"/>
    <dgm:cxn modelId="{5311B87D-317F-4841-B804-CBC2B7892385}" type="presOf" srcId="{58198A4C-079D-4FA3-AA0F-284AB555EA3D}" destId="{55DC84B0-63E7-4F6B-896C-DB6175B1FE00}" srcOrd="0" destOrd="0" presId="urn:microsoft.com/office/officeart/2005/8/layout/hierarchy1"/>
    <dgm:cxn modelId="{9DC10CD9-C1AA-4917-A11D-06B888AC1C89}" type="presOf" srcId="{854CB9E8-FFC9-4530-A1C1-3B6683288622}" destId="{92AD6913-9F67-44E2-AEF9-36E8A6CBBA9A}" srcOrd="0" destOrd="0" presId="urn:microsoft.com/office/officeart/2005/8/layout/hierarchy1"/>
    <dgm:cxn modelId="{3E656459-51C6-411A-86F3-42F187789D5B}" type="presOf" srcId="{41D6581A-3EDE-48E1-804A-3E938671785A}" destId="{09C2D833-DFEC-4007-923D-0699819B9C44}" srcOrd="0" destOrd="0" presId="urn:microsoft.com/office/officeart/2005/8/layout/hierarchy1"/>
    <dgm:cxn modelId="{2C05ED05-D9AE-44FD-959E-526890CCE21C}" type="presOf" srcId="{5DDA2A43-3D33-457B-ABE2-54E7F742A846}" destId="{964C80B9-1B2B-4C6F-914C-7FE2EB75D727}" srcOrd="0" destOrd="0" presId="urn:microsoft.com/office/officeart/2005/8/layout/hierarchy1"/>
    <dgm:cxn modelId="{67A8B8E0-B9BC-4048-BB84-A513F0071B18}" srcId="{F5D1A8B1-B617-40DF-AC37-FC97FB6C646D}" destId="{883692D0-6B9A-4F51-ACE8-4FC901590291}" srcOrd="2" destOrd="0" parTransId="{58198A4C-079D-4FA3-AA0F-284AB555EA3D}" sibTransId="{7C5BCD3F-D145-4C36-ACA2-4C995F3AA32A}"/>
    <dgm:cxn modelId="{6AD1B60F-4665-4EC1-B50B-6D49D3BE9F9A}" type="presOf" srcId="{52DD4A64-B251-46FF-8B58-FDAC295897DE}" destId="{BA79C8A4-09D1-4B75-B27F-233BADF9DE1D}" srcOrd="0" destOrd="0" presId="urn:microsoft.com/office/officeart/2005/8/layout/hierarchy1"/>
    <dgm:cxn modelId="{61F18F40-FDB4-486D-8BBC-A06EA8228B3D}" type="presOf" srcId="{883692D0-6B9A-4F51-ACE8-4FC901590291}" destId="{37503366-36D6-4B09-8951-8DF9636C831B}" srcOrd="0" destOrd="0" presId="urn:microsoft.com/office/officeart/2005/8/layout/hierarchy1"/>
    <dgm:cxn modelId="{D897730C-E1B5-4A86-932C-37643E3C03A8}" type="presParOf" srcId="{92AD6913-9F67-44E2-AEF9-36E8A6CBBA9A}" destId="{99A2E5C7-D3A6-4FF3-AFEC-4198C9108CD6}" srcOrd="0" destOrd="0" presId="urn:microsoft.com/office/officeart/2005/8/layout/hierarchy1"/>
    <dgm:cxn modelId="{54C4D02A-5577-47E3-9061-FCD70FDC2963}" type="presParOf" srcId="{99A2E5C7-D3A6-4FF3-AFEC-4198C9108CD6}" destId="{E8FC3D2A-176D-455A-9D19-2EBF242B5784}" srcOrd="0" destOrd="0" presId="urn:microsoft.com/office/officeart/2005/8/layout/hierarchy1"/>
    <dgm:cxn modelId="{9F58313E-0DDC-4A0D-BBEB-C4F09C97D86E}" type="presParOf" srcId="{E8FC3D2A-176D-455A-9D19-2EBF242B5784}" destId="{EA42BAAA-58BA-4A3B-B708-E9AE0C04AEEE}" srcOrd="0" destOrd="0" presId="urn:microsoft.com/office/officeart/2005/8/layout/hierarchy1"/>
    <dgm:cxn modelId="{E8BDE6AB-DA37-4D02-8003-86686C0C1948}" type="presParOf" srcId="{E8FC3D2A-176D-455A-9D19-2EBF242B5784}" destId="{C4209EC9-906F-4707-BDA7-07FA23BCBE7D}" srcOrd="1" destOrd="0" presId="urn:microsoft.com/office/officeart/2005/8/layout/hierarchy1"/>
    <dgm:cxn modelId="{139E87E3-78B3-4CEF-8BA6-B2EEAB64E6EA}" type="presParOf" srcId="{99A2E5C7-D3A6-4FF3-AFEC-4198C9108CD6}" destId="{C8DA3418-0833-40F6-BCB8-73CA195D4ED4}" srcOrd="1" destOrd="0" presId="urn:microsoft.com/office/officeart/2005/8/layout/hierarchy1"/>
    <dgm:cxn modelId="{69089841-6068-489D-94DC-84C54D6BF665}" type="presParOf" srcId="{C8DA3418-0833-40F6-BCB8-73CA195D4ED4}" destId="{964C80B9-1B2B-4C6F-914C-7FE2EB75D727}" srcOrd="0" destOrd="0" presId="urn:microsoft.com/office/officeart/2005/8/layout/hierarchy1"/>
    <dgm:cxn modelId="{38094D49-3D46-4333-A725-9B45EE32297E}" type="presParOf" srcId="{C8DA3418-0833-40F6-BCB8-73CA195D4ED4}" destId="{0C32ABA2-9714-42A1-8C68-72B06911CC2C}" srcOrd="1" destOrd="0" presId="urn:microsoft.com/office/officeart/2005/8/layout/hierarchy1"/>
    <dgm:cxn modelId="{9963BFFB-A2AC-4D3F-8D72-2860D4A93E93}" type="presParOf" srcId="{0C32ABA2-9714-42A1-8C68-72B06911CC2C}" destId="{40FE5B96-3BE4-45BA-8C31-7C3F10D1CA44}" srcOrd="0" destOrd="0" presId="urn:microsoft.com/office/officeart/2005/8/layout/hierarchy1"/>
    <dgm:cxn modelId="{7DB20DF9-E523-427C-B393-9CFA077BED70}" type="presParOf" srcId="{40FE5B96-3BE4-45BA-8C31-7C3F10D1CA44}" destId="{432847E0-9536-485A-B20C-FA511DE0F3EB}" srcOrd="0" destOrd="0" presId="urn:microsoft.com/office/officeart/2005/8/layout/hierarchy1"/>
    <dgm:cxn modelId="{61050236-AEA2-4F77-AF0D-5EAC95EF569D}" type="presParOf" srcId="{40FE5B96-3BE4-45BA-8C31-7C3F10D1CA44}" destId="{09C2D833-DFEC-4007-923D-0699819B9C44}" srcOrd="1" destOrd="0" presId="urn:microsoft.com/office/officeart/2005/8/layout/hierarchy1"/>
    <dgm:cxn modelId="{14C0414C-2B73-404B-99A5-7C114EA7C597}" type="presParOf" srcId="{0C32ABA2-9714-42A1-8C68-72B06911CC2C}" destId="{598B7AD6-7FD4-4B77-AFB9-E80E592DFF2F}" srcOrd="1" destOrd="0" presId="urn:microsoft.com/office/officeart/2005/8/layout/hierarchy1"/>
    <dgm:cxn modelId="{B33D264A-9BA1-4BF0-81DA-A918457DA93E}" type="presParOf" srcId="{C8DA3418-0833-40F6-BCB8-73CA195D4ED4}" destId="{BA79C8A4-09D1-4B75-B27F-233BADF9DE1D}" srcOrd="2" destOrd="0" presId="urn:microsoft.com/office/officeart/2005/8/layout/hierarchy1"/>
    <dgm:cxn modelId="{376C821C-85A0-4764-9D91-32AD8B584A40}" type="presParOf" srcId="{C8DA3418-0833-40F6-BCB8-73CA195D4ED4}" destId="{03DEDA68-D31E-4FA6-A3FD-E491DE447D6E}" srcOrd="3" destOrd="0" presId="urn:microsoft.com/office/officeart/2005/8/layout/hierarchy1"/>
    <dgm:cxn modelId="{58F9E0E5-3E1B-48A2-8EF4-52C4CC155060}" type="presParOf" srcId="{03DEDA68-D31E-4FA6-A3FD-E491DE447D6E}" destId="{8D9AED23-1014-4ED8-A4DE-5D13790F2DAB}" srcOrd="0" destOrd="0" presId="urn:microsoft.com/office/officeart/2005/8/layout/hierarchy1"/>
    <dgm:cxn modelId="{8A746B4A-4CA6-43B7-96F5-A097FA24CCBA}" type="presParOf" srcId="{8D9AED23-1014-4ED8-A4DE-5D13790F2DAB}" destId="{D1FE8FFA-B62E-46AE-95BB-A921B9FD8884}" srcOrd="0" destOrd="0" presId="urn:microsoft.com/office/officeart/2005/8/layout/hierarchy1"/>
    <dgm:cxn modelId="{8641B32F-2EFD-4693-B041-7B1B90F76464}" type="presParOf" srcId="{8D9AED23-1014-4ED8-A4DE-5D13790F2DAB}" destId="{04C4592D-E143-4B9F-9937-53D07124B097}" srcOrd="1" destOrd="0" presId="urn:microsoft.com/office/officeart/2005/8/layout/hierarchy1"/>
    <dgm:cxn modelId="{884375AC-02CF-4031-8047-F33AA0E936D7}" type="presParOf" srcId="{03DEDA68-D31E-4FA6-A3FD-E491DE447D6E}" destId="{C9C57F14-5952-4455-A588-106AFCE36112}" srcOrd="1" destOrd="0" presId="urn:microsoft.com/office/officeart/2005/8/layout/hierarchy1"/>
    <dgm:cxn modelId="{8AF70443-E03E-4160-8763-ED0BAF11AAE8}" type="presParOf" srcId="{C8DA3418-0833-40F6-BCB8-73CA195D4ED4}" destId="{55DC84B0-63E7-4F6B-896C-DB6175B1FE00}" srcOrd="4" destOrd="0" presId="urn:microsoft.com/office/officeart/2005/8/layout/hierarchy1"/>
    <dgm:cxn modelId="{49ABCCDA-8C0E-459A-83F7-C0D01E6745A9}" type="presParOf" srcId="{C8DA3418-0833-40F6-BCB8-73CA195D4ED4}" destId="{923E8998-8237-4524-AAE9-E0E0BF6A477E}" srcOrd="5" destOrd="0" presId="urn:microsoft.com/office/officeart/2005/8/layout/hierarchy1"/>
    <dgm:cxn modelId="{CBE42017-AA71-412D-A3B2-56B7C6DC8848}" type="presParOf" srcId="{923E8998-8237-4524-AAE9-E0E0BF6A477E}" destId="{23993A80-4363-47BE-AE6F-2D24E4CE0654}" srcOrd="0" destOrd="0" presId="urn:microsoft.com/office/officeart/2005/8/layout/hierarchy1"/>
    <dgm:cxn modelId="{92DADF3B-FC17-495D-8B13-83D218DF977D}" type="presParOf" srcId="{23993A80-4363-47BE-AE6F-2D24E4CE0654}" destId="{D53C79F2-487D-47ED-B240-83B05EDD4B24}" srcOrd="0" destOrd="0" presId="urn:microsoft.com/office/officeart/2005/8/layout/hierarchy1"/>
    <dgm:cxn modelId="{819748F3-B7A2-405D-9DDE-890F74E3188D}" type="presParOf" srcId="{23993A80-4363-47BE-AE6F-2D24E4CE0654}" destId="{37503366-36D6-4B09-8951-8DF9636C831B}" srcOrd="1" destOrd="0" presId="urn:microsoft.com/office/officeart/2005/8/layout/hierarchy1"/>
    <dgm:cxn modelId="{322019BA-1758-46B6-A6CD-384B3160F606}" type="presParOf" srcId="{923E8998-8237-4524-AAE9-E0E0BF6A477E}" destId="{B9439D94-0087-408F-994F-A209E2EB3A8F}" srcOrd="1" destOrd="0" presId="urn:microsoft.com/office/officeart/2005/8/layout/hierarchy1"/>
    <dgm:cxn modelId="{E5F344C6-6B1C-476B-9A6C-DE50932EFD2D}" type="presParOf" srcId="{C8DA3418-0833-40F6-BCB8-73CA195D4ED4}" destId="{8F54BE66-4F0D-40BC-9D9A-693081F33B0C}" srcOrd="6" destOrd="0" presId="urn:microsoft.com/office/officeart/2005/8/layout/hierarchy1"/>
    <dgm:cxn modelId="{A45FD57D-9A1B-42F2-989F-491E8AA9580E}" type="presParOf" srcId="{C8DA3418-0833-40F6-BCB8-73CA195D4ED4}" destId="{42DF90F3-CE3D-450B-877A-C8F67F25E6C2}" srcOrd="7" destOrd="0" presId="urn:microsoft.com/office/officeart/2005/8/layout/hierarchy1"/>
    <dgm:cxn modelId="{37EDB905-6210-4E6A-8B14-6CF4F3382203}" type="presParOf" srcId="{42DF90F3-CE3D-450B-877A-C8F67F25E6C2}" destId="{9AE2EE2C-C850-4E15-9DDD-5FF4C16F8A2C}" srcOrd="0" destOrd="0" presId="urn:microsoft.com/office/officeart/2005/8/layout/hierarchy1"/>
    <dgm:cxn modelId="{65178728-49DD-41F1-A80A-FCB919008992}" type="presParOf" srcId="{9AE2EE2C-C850-4E15-9DDD-5FF4C16F8A2C}" destId="{10E11F44-F2A5-4962-AFCB-01B84B0205A3}" srcOrd="0" destOrd="0" presId="urn:microsoft.com/office/officeart/2005/8/layout/hierarchy1"/>
    <dgm:cxn modelId="{FFA6DF1A-2870-4816-91FC-6DA6EA9E76ED}" type="presParOf" srcId="{9AE2EE2C-C850-4E15-9DDD-5FF4C16F8A2C}" destId="{6A6AD28B-194F-4E7C-8F57-552008329751}" srcOrd="1" destOrd="0" presId="urn:microsoft.com/office/officeart/2005/8/layout/hierarchy1"/>
    <dgm:cxn modelId="{7B7B3DCD-12D8-4D84-BADA-E29DDEB50AEB}" type="presParOf" srcId="{42DF90F3-CE3D-450B-877A-C8F67F25E6C2}" destId="{847905C0-700F-4355-AE60-BE72208BF7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C1255D-129F-4905-8C84-12E32759B6C2}"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BA072B9F-1F29-40EB-AB11-04F06FD5109F}">
      <dgm:prSet phldrT="[Text]"/>
      <dgm:spPr/>
      <dgm:t>
        <a:bodyPr/>
        <a:lstStyle/>
        <a:p>
          <a:pPr rtl="1"/>
          <a:r>
            <a:rPr lang="ar-IQ" dirty="0" smtClean="0"/>
            <a:t>الاحماء العام</a:t>
          </a:r>
          <a:endParaRPr lang="en-US" dirty="0"/>
        </a:p>
      </dgm:t>
    </dgm:pt>
    <dgm:pt modelId="{936393D0-2EF2-4D22-9249-3686FA584871}" type="parTrans" cxnId="{DE702138-41B0-4D87-9C08-ECFB167FB564}">
      <dgm:prSet/>
      <dgm:spPr/>
      <dgm:t>
        <a:bodyPr/>
        <a:lstStyle/>
        <a:p>
          <a:endParaRPr lang="en-US"/>
        </a:p>
      </dgm:t>
    </dgm:pt>
    <dgm:pt modelId="{77B02606-3FDC-4F0B-AC70-C7D986FC2939}" type="sibTrans" cxnId="{DE702138-41B0-4D87-9C08-ECFB167FB564}">
      <dgm:prSet/>
      <dgm:spPr/>
      <dgm:t>
        <a:bodyPr/>
        <a:lstStyle/>
        <a:p>
          <a:endParaRPr lang="en-US"/>
        </a:p>
      </dgm:t>
    </dgm:pt>
    <dgm:pt modelId="{60C42099-0843-46FF-97A7-38A1CF7BC913}">
      <dgm:prSet phldrT="[Text]"/>
      <dgm:spPr/>
      <dgm:t>
        <a:bodyPr/>
        <a:lstStyle/>
        <a:p>
          <a:pPr rtl="1"/>
          <a:r>
            <a:rPr lang="ar-IQ" dirty="0" smtClean="0"/>
            <a:t>تمارين الاحماء الفعالة هي التي تؤدى بشدة واطئة الى معتدلة ولفترة طويلة من الزمن. زمن الاحماء العام 15 – 20 د</a:t>
          </a:r>
          <a:endParaRPr lang="en-US" dirty="0"/>
        </a:p>
      </dgm:t>
    </dgm:pt>
    <dgm:pt modelId="{05A39BC4-251E-4B07-A1C4-7DF2D22F10A1}" type="parTrans" cxnId="{336345B5-1B65-493C-8303-5317B18D5350}">
      <dgm:prSet/>
      <dgm:spPr/>
      <dgm:t>
        <a:bodyPr/>
        <a:lstStyle/>
        <a:p>
          <a:endParaRPr lang="en-US"/>
        </a:p>
      </dgm:t>
    </dgm:pt>
    <dgm:pt modelId="{63DF4C94-C5C7-4722-96DB-8938B5FF887B}" type="sibTrans" cxnId="{336345B5-1B65-493C-8303-5317B18D5350}">
      <dgm:prSet/>
      <dgm:spPr/>
      <dgm:t>
        <a:bodyPr/>
        <a:lstStyle/>
        <a:p>
          <a:endParaRPr lang="en-US"/>
        </a:p>
      </dgm:t>
    </dgm:pt>
    <dgm:pt modelId="{972E1494-E9D2-4C13-AFB8-91378B3B193F}">
      <dgm:prSet phldrT="[Text]"/>
      <dgm:spPr/>
      <dgm:t>
        <a:bodyPr/>
        <a:lstStyle/>
        <a:p>
          <a:r>
            <a:rPr lang="ar-IQ" dirty="0" smtClean="0"/>
            <a:t>الاحماء الخاص</a:t>
          </a:r>
          <a:endParaRPr lang="en-US" dirty="0"/>
        </a:p>
      </dgm:t>
    </dgm:pt>
    <dgm:pt modelId="{E32F2AF0-FEE9-4DAE-941E-60A97DED6EB0}" type="parTrans" cxnId="{7F748ECD-6842-4759-90AD-44896CFE19CD}">
      <dgm:prSet/>
      <dgm:spPr/>
      <dgm:t>
        <a:bodyPr/>
        <a:lstStyle/>
        <a:p>
          <a:endParaRPr lang="en-US"/>
        </a:p>
      </dgm:t>
    </dgm:pt>
    <dgm:pt modelId="{B19CFD0F-E195-40AA-86A2-2858E784D454}" type="sibTrans" cxnId="{7F748ECD-6842-4759-90AD-44896CFE19CD}">
      <dgm:prSet/>
      <dgm:spPr/>
      <dgm:t>
        <a:bodyPr/>
        <a:lstStyle/>
        <a:p>
          <a:endParaRPr lang="en-US"/>
        </a:p>
      </dgm:t>
    </dgm:pt>
    <dgm:pt modelId="{F39B991D-E405-4642-8440-02D868A48036}">
      <dgm:prSet phldrT="[Text]"/>
      <dgm:spPr/>
      <dgm:t>
        <a:bodyPr/>
        <a:lstStyle/>
        <a:p>
          <a:pPr rtl="1"/>
          <a:r>
            <a:rPr lang="ar-IQ" dirty="0" smtClean="0"/>
            <a:t>الغرض الرئيسي للأحماء الخاص هو تهيئة الرياضي للعمل المطلوب خلال القسم الرئيسي من الوحدة التدريبية. زمن الاحماء الخاص 5 – 10 د</a:t>
          </a:r>
          <a:endParaRPr lang="en-US" dirty="0"/>
        </a:p>
      </dgm:t>
    </dgm:pt>
    <dgm:pt modelId="{2CC4CBEF-C19F-4B24-B23D-5413BF56C1EF}" type="parTrans" cxnId="{A66B05F8-E175-4FEC-AE1C-A7E76796F0EC}">
      <dgm:prSet/>
      <dgm:spPr/>
      <dgm:t>
        <a:bodyPr/>
        <a:lstStyle/>
        <a:p>
          <a:endParaRPr lang="en-US"/>
        </a:p>
      </dgm:t>
    </dgm:pt>
    <dgm:pt modelId="{8A608904-17A8-4190-B521-9E156F2645C8}" type="sibTrans" cxnId="{A66B05F8-E175-4FEC-AE1C-A7E76796F0EC}">
      <dgm:prSet/>
      <dgm:spPr/>
      <dgm:t>
        <a:bodyPr/>
        <a:lstStyle/>
        <a:p>
          <a:endParaRPr lang="en-US"/>
        </a:p>
      </dgm:t>
    </dgm:pt>
    <dgm:pt modelId="{11A95B5F-4B7C-4D6A-ABDC-03550A613CD5}" type="pres">
      <dgm:prSet presAssocID="{B4C1255D-129F-4905-8C84-12E32759B6C2}" presName="Name0" presStyleCnt="0">
        <dgm:presLayoutVars>
          <dgm:dir val="rev"/>
          <dgm:animLvl val="lvl"/>
          <dgm:resizeHandles val="exact"/>
        </dgm:presLayoutVars>
      </dgm:prSet>
      <dgm:spPr/>
    </dgm:pt>
    <dgm:pt modelId="{1E197741-665E-4BE8-ABB3-566830654F7A}" type="pres">
      <dgm:prSet presAssocID="{BA072B9F-1F29-40EB-AB11-04F06FD5109F}" presName="linNode" presStyleCnt="0"/>
      <dgm:spPr/>
    </dgm:pt>
    <dgm:pt modelId="{3B11EE5C-8B81-4EBD-8667-9930F28B3693}" type="pres">
      <dgm:prSet presAssocID="{BA072B9F-1F29-40EB-AB11-04F06FD5109F}" presName="parTx" presStyleLbl="revTx" presStyleIdx="0" presStyleCnt="2">
        <dgm:presLayoutVars>
          <dgm:chMax val="1"/>
          <dgm:bulletEnabled val="1"/>
        </dgm:presLayoutVars>
      </dgm:prSet>
      <dgm:spPr/>
      <dgm:t>
        <a:bodyPr/>
        <a:lstStyle/>
        <a:p>
          <a:endParaRPr lang="en-US"/>
        </a:p>
      </dgm:t>
    </dgm:pt>
    <dgm:pt modelId="{7F019A71-1446-4337-8B99-974F058584F8}" type="pres">
      <dgm:prSet presAssocID="{BA072B9F-1F29-40EB-AB11-04F06FD5109F}" presName="bracket" presStyleLbl="parChTrans1D1" presStyleIdx="0" presStyleCnt="2"/>
      <dgm:spPr/>
    </dgm:pt>
    <dgm:pt modelId="{A88570BB-33F2-425A-92A9-1589ED2312BB}" type="pres">
      <dgm:prSet presAssocID="{BA072B9F-1F29-40EB-AB11-04F06FD5109F}" presName="spH" presStyleCnt="0"/>
      <dgm:spPr/>
    </dgm:pt>
    <dgm:pt modelId="{C8C6BFC3-BD13-4129-ACDB-953118B116CE}" type="pres">
      <dgm:prSet presAssocID="{BA072B9F-1F29-40EB-AB11-04F06FD5109F}" presName="desTx" presStyleLbl="node1" presStyleIdx="0" presStyleCnt="2">
        <dgm:presLayoutVars>
          <dgm:bulletEnabled val="1"/>
        </dgm:presLayoutVars>
      </dgm:prSet>
      <dgm:spPr/>
      <dgm:t>
        <a:bodyPr/>
        <a:lstStyle/>
        <a:p>
          <a:endParaRPr lang="en-US"/>
        </a:p>
      </dgm:t>
    </dgm:pt>
    <dgm:pt modelId="{0FC62DC3-C4E7-4C86-9093-AC977A4CD794}" type="pres">
      <dgm:prSet presAssocID="{77B02606-3FDC-4F0B-AC70-C7D986FC2939}" presName="spV" presStyleCnt="0"/>
      <dgm:spPr/>
    </dgm:pt>
    <dgm:pt modelId="{A642D9F1-5081-4535-9661-1CEC5D016F96}" type="pres">
      <dgm:prSet presAssocID="{972E1494-E9D2-4C13-AFB8-91378B3B193F}" presName="linNode" presStyleCnt="0"/>
      <dgm:spPr/>
    </dgm:pt>
    <dgm:pt modelId="{825D04FE-6098-43A6-961F-B5418F8FBC5D}" type="pres">
      <dgm:prSet presAssocID="{972E1494-E9D2-4C13-AFB8-91378B3B193F}" presName="parTx" presStyleLbl="revTx" presStyleIdx="1" presStyleCnt="2">
        <dgm:presLayoutVars>
          <dgm:chMax val="1"/>
          <dgm:bulletEnabled val="1"/>
        </dgm:presLayoutVars>
      </dgm:prSet>
      <dgm:spPr/>
    </dgm:pt>
    <dgm:pt modelId="{9A2DD65C-06AF-4482-BE4C-3F8A226B9DC8}" type="pres">
      <dgm:prSet presAssocID="{972E1494-E9D2-4C13-AFB8-91378B3B193F}" presName="bracket" presStyleLbl="parChTrans1D1" presStyleIdx="1" presStyleCnt="2"/>
      <dgm:spPr/>
    </dgm:pt>
    <dgm:pt modelId="{8CB822FA-47CC-4C69-AFF9-F249DF72CD63}" type="pres">
      <dgm:prSet presAssocID="{972E1494-E9D2-4C13-AFB8-91378B3B193F}" presName="spH" presStyleCnt="0"/>
      <dgm:spPr/>
    </dgm:pt>
    <dgm:pt modelId="{33397FF4-59D7-415A-B396-81F0783F07BC}" type="pres">
      <dgm:prSet presAssocID="{972E1494-E9D2-4C13-AFB8-91378B3B193F}" presName="desTx" presStyleLbl="node1" presStyleIdx="1" presStyleCnt="2">
        <dgm:presLayoutVars>
          <dgm:bulletEnabled val="1"/>
        </dgm:presLayoutVars>
      </dgm:prSet>
      <dgm:spPr/>
      <dgm:t>
        <a:bodyPr/>
        <a:lstStyle/>
        <a:p>
          <a:endParaRPr lang="en-US"/>
        </a:p>
      </dgm:t>
    </dgm:pt>
  </dgm:ptLst>
  <dgm:cxnLst>
    <dgm:cxn modelId="{CF142192-E201-4AD3-8E4E-367502550D8B}" type="presOf" srcId="{BA072B9F-1F29-40EB-AB11-04F06FD5109F}" destId="{3B11EE5C-8B81-4EBD-8667-9930F28B3693}" srcOrd="0" destOrd="0" presId="urn:diagrams.loki3.com/BracketList"/>
    <dgm:cxn modelId="{8BD4275D-8411-46CE-B1B9-AFCAAFD37DF4}" type="presOf" srcId="{F39B991D-E405-4642-8440-02D868A48036}" destId="{33397FF4-59D7-415A-B396-81F0783F07BC}" srcOrd="0" destOrd="0" presId="urn:diagrams.loki3.com/BracketList"/>
    <dgm:cxn modelId="{95CA1C3F-65E4-4964-8297-3948071E7E5A}" type="presOf" srcId="{B4C1255D-129F-4905-8C84-12E32759B6C2}" destId="{11A95B5F-4B7C-4D6A-ABDC-03550A613CD5}" srcOrd="0" destOrd="0" presId="urn:diagrams.loki3.com/BracketList"/>
    <dgm:cxn modelId="{7F748ECD-6842-4759-90AD-44896CFE19CD}" srcId="{B4C1255D-129F-4905-8C84-12E32759B6C2}" destId="{972E1494-E9D2-4C13-AFB8-91378B3B193F}" srcOrd="1" destOrd="0" parTransId="{E32F2AF0-FEE9-4DAE-941E-60A97DED6EB0}" sibTransId="{B19CFD0F-E195-40AA-86A2-2858E784D454}"/>
    <dgm:cxn modelId="{491E211D-9AA0-464D-A4B2-8C47878F4367}" type="presOf" srcId="{60C42099-0843-46FF-97A7-38A1CF7BC913}" destId="{C8C6BFC3-BD13-4129-ACDB-953118B116CE}" srcOrd="0" destOrd="0" presId="urn:diagrams.loki3.com/BracketList"/>
    <dgm:cxn modelId="{A66B05F8-E175-4FEC-AE1C-A7E76796F0EC}" srcId="{972E1494-E9D2-4C13-AFB8-91378B3B193F}" destId="{F39B991D-E405-4642-8440-02D868A48036}" srcOrd="0" destOrd="0" parTransId="{2CC4CBEF-C19F-4B24-B23D-5413BF56C1EF}" sibTransId="{8A608904-17A8-4190-B521-9E156F2645C8}"/>
    <dgm:cxn modelId="{336345B5-1B65-493C-8303-5317B18D5350}" srcId="{BA072B9F-1F29-40EB-AB11-04F06FD5109F}" destId="{60C42099-0843-46FF-97A7-38A1CF7BC913}" srcOrd="0" destOrd="0" parTransId="{05A39BC4-251E-4B07-A1C4-7DF2D22F10A1}" sibTransId="{63DF4C94-C5C7-4722-96DB-8938B5FF887B}"/>
    <dgm:cxn modelId="{DE702138-41B0-4D87-9C08-ECFB167FB564}" srcId="{B4C1255D-129F-4905-8C84-12E32759B6C2}" destId="{BA072B9F-1F29-40EB-AB11-04F06FD5109F}" srcOrd="0" destOrd="0" parTransId="{936393D0-2EF2-4D22-9249-3686FA584871}" sibTransId="{77B02606-3FDC-4F0B-AC70-C7D986FC2939}"/>
    <dgm:cxn modelId="{8F2E47C3-4B55-46CF-801F-231155FE6174}" type="presOf" srcId="{972E1494-E9D2-4C13-AFB8-91378B3B193F}" destId="{825D04FE-6098-43A6-961F-B5418F8FBC5D}" srcOrd="0" destOrd="0" presId="urn:diagrams.loki3.com/BracketList"/>
    <dgm:cxn modelId="{3479663D-FEFA-453E-BA06-F14E2869AEDA}" type="presParOf" srcId="{11A95B5F-4B7C-4D6A-ABDC-03550A613CD5}" destId="{1E197741-665E-4BE8-ABB3-566830654F7A}" srcOrd="0" destOrd="0" presId="urn:diagrams.loki3.com/BracketList"/>
    <dgm:cxn modelId="{DB013238-03EE-4DFC-9AFF-D0BC5E5CC6F0}" type="presParOf" srcId="{1E197741-665E-4BE8-ABB3-566830654F7A}" destId="{3B11EE5C-8B81-4EBD-8667-9930F28B3693}" srcOrd="0" destOrd="0" presId="urn:diagrams.loki3.com/BracketList"/>
    <dgm:cxn modelId="{B905FF88-98FC-4189-93C7-74E36FA5C173}" type="presParOf" srcId="{1E197741-665E-4BE8-ABB3-566830654F7A}" destId="{7F019A71-1446-4337-8B99-974F058584F8}" srcOrd="1" destOrd="0" presId="urn:diagrams.loki3.com/BracketList"/>
    <dgm:cxn modelId="{0042A3C8-D702-4EA0-8753-F140C7CEADBE}" type="presParOf" srcId="{1E197741-665E-4BE8-ABB3-566830654F7A}" destId="{A88570BB-33F2-425A-92A9-1589ED2312BB}" srcOrd="2" destOrd="0" presId="urn:diagrams.loki3.com/BracketList"/>
    <dgm:cxn modelId="{61866646-45C9-4EDF-806A-7DF766DB2A7D}" type="presParOf" srcId="{1E197741-665E-4BE8-ABB3-566830654F7A}" destId="{C8C6BFC3-BD13-4129-ACDB-953118B116CE}" srcOrd="3" destOrd="0" presId="urn:diagrams.loki3.com/BracketList"/>
    <dgm:cxn modelId="{67AD6045-D81D-4489-974F-3963B6221364}" type="presParOf" srcId="{11A95B5F-4B7C-4D6A-ABDC-03550A613CD5}" destId="{0FC62DC3-C4E7-4C86-9093-AC977A4CD794}" srcOrd="1" destOrd="0" presId="urn:diagrams.loki3.com/BracketList"/>
    <dgm:cxn modelId="{A329171C-EAC9-46D9-9A47-307E709786FE}" type="presParOf" srcId="{11A95B5F-4B7C-4D6A-ABDC-03550A613CD5}" destId="{A642D9F1-5081-4535-9661-1CEC5D016F96}" srcOrd="2" destOrd="0" presId="urn:diagrams.loki3.com/BracketList"/>
    <dgm:cxn modelId="{59B0255F-172E-40CC-86AD-EC43F7D52447}" type="presParOf" srcId="{A642D9F1-5081-4535-9661-1CEC5D016F96}" destId="{825D04FE-6098-43A6-961F-B5418F8FBC5D}" srcOrd="0" destOrd="0" presId="urn:diagrams.loki3.com/BracketList"/>
    <dgm:cxn modelId="{F892B2E9-585D-47C8-A622-335FFBD72C79}" type="presParOf" srcId="{A642D9F1-5081-4535-9661-1CEC5D016F96}" destId="{9A2DD65C-06AF-4482-BE4C-3F8A226B9DC8}" srcOrd="1" destOrd="0" presId="urn:diagrams.loki3.com/BracketList"/>
    <dgm:cxn modelId="{F948CF85-1400-4237-8207-53BD65303253}" type="presParOf" srcId="{A642D9F1-5081-4535-9661-1CEC5D016F96}" destId="{8CB822FA-47CC-4C69-AFF9-F249DF72CD63}" srcOrd="2" destOrd="0" presId="urn:diagrams.loki3.com/BracketList"/>
    <dgm:cxn modelId="{2012CA2D-7A04-4667-9054-BA36805B525E}" type="presParOf" srcId="{A642D9F1-5081-4535-9661-1CEC5D016F96}" destId="{33397FF4-59D7-415A-B396-81F0783F07B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66081-A899-4198-8E31-BAEF535CB913}">
      <dsp:nvSpPr>
        <dsp:cNvPr id="0" name=""/>
        <dsp:cNvSpPr/>
      </dsp:nvSpPr>
      <dsp:spPr>
        <a:xfrm>
          <a:off x="1040740" y="1441424"/>
          <a:ext cx="3759859" cy="435025"/>
        </a:xfrm>
        <a:custGeom>
          <a:avLst/>
          <a:gdLst/>
          <a:ahLst/>
          <a:cxnLst/>
          <a:rect l="0" t="0" r="0" b="0"/>
          <a:pathLst>
            <a:path>
              <a:moveTo>
                <a:pt x="3759859" y="0"/>
              </a:moveTo>
              <a:lnTo>
                <a:pt x="3759859" y="217512"/>
              </a:lnTo>
              <a:lnTo>
                <a:pt x="0" y="217512"/>
              </a:lnTo>
              <a:lnTo>
                <a:pt x="0" y="435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6E74F-7F30-4850-AD1E-6514F43D4630}">
      <dsp:nvSpPr>
        <dsp:cNvPr id="0" name=""/>
        <dsp:cNvSpPr/>
      </dsp:nvSpPr>
      <dsp:spPr>
        <a:xfrm>
          <a:off x="3547313" y="1441424"/>
          <a:ext cx="1253286" cy="435025"/>
        </a:xfrm>
        <a:custGeom>
          <a:avLst/>
          <a:gdLst/>
          <a:ahLst/>
          <a:cxnLst/>
          <a:rect l="0" t="0" r="0" b="0"/>
          <a:pathLst>
            <a:path>
              <a:moveTo>
                <a:pt x="1253286" y="0"/>
              </a:moveTo>
              <a:lnTo>
                <a:pt x="1253286" y="217512"/>
              </a:lnTo>
              <a:lnTo>
                <a:pt x="0" y="217512"/>
              </a:lnTo>
              <a:lnTo>
                <a:pt x="0" y="435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5354B-E333-44A2-AA3B-FF3111545BD5}">
      <dsp:nvSpPr>
        <dsp:cNvPr id="0" name=""/>
        <dsp:cNvSpPr/>
      </dsp:nvSpPr>
      <dsp:spPr>
        <a:xfrm>
          <a:off x="4800600" y="1441424"/>
          <a:ext cx="1253286" cy="435025"/>
        </a:xfrm>
        <a:custGeom>
          <a:avLst/>
          <a:gdLst/>
          <a:ahLst/>
          <a:cxnLst/>
          <a:rect l="0" t="0" r="0" b="0"/>
          <a:pathLst>
            <a:path>
              <a:moveTo>
                <a:pt x="0" y="0"/>
              </a:moveTo>
              <a:lnTo>
                <a:pt x="0" y="217512"/>
              </a:lnTo>
              <a:lnTo>
                <a:pt x="1253286" y="217512"/>
              </a:lnTo>
              <a:lnTo>
                <a:pt x="1253286" y="435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1A419-E6E9-4430-9F7E-E9D9D6EEBB8B}">
      <dsp:nvSpPr>
        <dsp:cNvPr id="0" name=""/>
        <dsp:cNvSpPr/>
      </dsp:nvSpPr>
      <dsp:spPr>
        <a:xfrm>
          <a:off x="4800600" y="1441424"/>
          <a:ext cx="3759859" cy="435025"/>
        </a:xfrm>
        <a:custGeom>
          <a:avLst/>
          <a:gdLst/>
          <a:ahLst/>
          <a:cxnLst/>
          <a:rect l="0" t="0" r="0" b="0"/>
          <a:pathLst>
            <a:path>
              <a:moveTo>
                <a:pt x="0" y="0"/>
              </a:moveTo>
              <a:lnTo>
                <a:pt x="0" y="217512"/>
              </a:lnTo>
              <a:lnTo>
                <a:pt x="3759859" y="217512"/>
              </a:lnTo>
              <a:lnTo>
                <a:pt x="3759859" y="4350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D4782-5E50-4585-9B59-DD65D847DB6C}">
      <dsp:nvSpPr>
        <dsp:cNvPr id="0" name=""/>
        <dsp:cNvSpPr/>
      </dsp:nvSpPr>
      <dsp:spPr>
        <a:xfrm>
          <a:off x="3209319" y="405650"/>
          <a:ext cx="3182560" cy="1035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IQ" sz="2700" kern="1200" dirty="0" smtClean="0"/>
            <a:t>أنواع الوحدات التدريبية</a:t>
          </a:r>
          <a:endParaRPr lang="en-US" sz="2700" kern="1200" dirty="0"/>
        </a:p>
      </dsp:txBody>
      <dsp:txXfrm>
        <a:off x="3209319" y="405650"/>
        <a:ext cx="3182560" cy="1035773"/>
      </dsp:txXfrm>
    </dsp:sp>
    <dsp:sp modelId="{A5E53EA3-ED93-4711-8771-85B009A11C3B}">
      <dsp:nvSpPr>
        <dsp:cNvPr id="0" name=""/>
        <dsp:cNvSpPr/>
      </dsp:nvSpPr>
      <dsp:spPr>
        <a:xfrm>
          <a:off x="7524685" y="1876450"/>
          <a:ext cx="2071547" cy="1035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IQ" sz="2700" kern="1200" dirty="0" smtClean="0"/>
            <a:t>وحدة تدريبية تعليمية</a:t>
          </a:r>
          <a:endParaRPr lang="en-US" sz="2700" kern="1200" dirty="0"/>
        </a:p>
      </dsp:txBody>
      <dsp:txXfrm>
        <a:off x="7524685" y="1876450"/>
        <a:ext cx="2071547" cy="1035773"/>
      </dsp:txXfrm>
    </dsp:sp>
    <dsp:sp modelId="{3D552878-FF77-4AA9-A833-A507DE758956}">
      <dsp:nvSpPr>
        <dsp:cNvPr id="0" name=""/>
        <dsp:cNvSpPr/>
      </dsp:nvSpPr>
      <dsp:spPr>
        <a:xfrm>
          <a:off x="5018112" y="1876450"/>
          <a:ext cx="2071547" cy="1035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IQ" sz="2700" kern="1200" dirty="0" smtClean="0"/>
            <a:t>وحدة تدريبية مساعدة</a:t>
          </a:r>
          <a:endParaRPr lang="en-US" sz="2700" kern="1200" dirty="0"/>
        </a:p>
      </dsp:txBody>
      <dsp:txXfrm>
        <a:off x="5018112" y="1876450"/>
        <a:ext cx="2071547" cy="1035773"/>
      </dsp:txXfrm>
    </dsp:sp>
    <dsp:sp modelId="{8549B7FB-8C28-467C-AE96-5860475DEC38}">
      <dsp:nvSpPr>
        <dsp:cNvPr id="0" name=""/>
        <dsp:cNvSpPr/>
      </dsp:nvSpPr>
      <dsp:spPr>
        <a:xfrm>
          <a:off x="2511539" y="1876450"/>
          <a:ext cx="2071547" cy="1035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IQ" sz="2700" kern="1200" dirty="0" smtClean="0"/>
            <a:t>وحدة تدريبية </a:t>
          </a:r>
          <a:r>
            <a:rPr lang="ar-IQ" sz="2700" kern="1200" dirty="0" err="1" smtClean="0"/>
            <a:t>لاتقان</a:t>
          </a:r>
          <a:r>
            <a:rPr lang="ar-IQ" sz="2700" kern="1200" dirty="0" smtClean="0"/>
            <a:t> مهارة معينة</a:t>
          </a:r>
          <a:endParaRPr lang="en-US" sz="2700" kern="1200" dirty="0"/>
        </a:p>
      </dsp:txBody>
      <dsp:txXfrm>
        <a:off x="2511539" y="1876450"/>
        <a:ext cx="2071547" cy="1035773"/>
      </dsp:txXfrm>
    </dsp:sp>
    <dsp:sp modelId="{05F7BE9C-587E-4E81-8659-4CF56D1FF376}">
      <dsp:nvSpPr>
        <dsp:cNvPr id="0" name=""/>
        <dsp:cNvSpPr/>
      </dsp:nvSpPr>
      <dsp:spPr>
        <a:xfrm>
          <a:off x="4966" y="1876450"/>
          <a:ext cx="2071547" cy="103577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IQ" sz="2700" kern="1200" dirty="0" smtClean="0"/>
            <a:t>وحدة تدريبية تقويمية</a:t>
          </a:r>
          <a:endParaRPr lang="en-US" sz="2700" kern="1200" dirty="0"/>
        </a:p>
      </dsp:txBody>
      <dsp:txXfrm>
        <a:off x="4966" y="1876450"/>
        <a:ext cx="2071547" cy="1035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4BE66-4F0D-40BC-9D9A-693081F33B0C}">
      <dsp:nvSpPr>
        <dsp:cNvPr id="0" name=""/>
        <dsp:cNvSpPr/>
      </dsp:nvSpPr>
      <dsp:spPr>
        <a:xfrm>
          <a:off x="1042864" y="1264651"/>
          <a:ext cx="3647213" cy="578580"/>
        </a:xfrm>
        <a:custGeom>
          <a:avLst/>
          <a:gdLst/>
          <a:ahLst/>
          <a:cxnLst/>
          <a:rect l="0" t="0" r="0" b="0"/>
          <a:pathLst>
            <a:path>
              <a:moveTo>
                <a:pt x="3647213" y="0"/>
              </a:moveTo>
              <a:lnTo>
                <a:pt x="3647213" y="394285"/>
              </a:lnTo>
              <a:lnTo>
                <a:pt x="0" y="394285"/>
              </a:lnTo>
              <a:lnTo>
                <a:pt x="0" y="5785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DC84B0-63E7-4F6B-896C-DB6175B1FE00}">
      <dsp:nvSpPr>
        <dsp:cNvPr id="0" name=""/>
        <dsp:cNvSpPr/>
      </dsp:nvSpPr>
      <dsp:spPr>
        <a:xfrm>
          <a:off x="3474340" y="1264651"/>
          <a:ext cx="1215737" cy="578580"/>
        </a:xfrm>
        <a:custGeom>
          <a:avLst/>
          <a:gdLst/>
          <a:ahLst/>
          <a:cxnLst/>
          <a:rect l="0" t="0" r="0" b="0"/>
          <a:pathLst>
            <a:path>
              <a:moveTo>
                <a:pt x="1215737" y="0"/>
              </a:moveTo>
              <a:lnTo>
                <a:pt x="1215737" y="394285"/>
              </a:lnTo>
              <a:lnTo>
                <a:pt x="0" y="394285"/>
              </a:lnTo>
              <a:lnTo>
                <a:pt x="0" y="5785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9C8A4-09D1-4B75-B27F-233BADF9DE1D}">
      <dsp:nvSpPr>
        <dsp:cNvPr id="0" name=""/>
        <dsp:cNvSpPr/>
      </dsp:nvSpPr>
      <dsp:spPr>
        <a:xfrm>
          <a:off x="4690078" y="1264651"/>
          <a:ext cx="1215737" cy="578580"/>
        </a:xfrm>
        <a:custGeom>
          <a:avLst/>
          <a:gdLst/>
          <a:ahLst/>
          <a:cxnLst/>
          <a:rect l="0" t="0" r="0" b="0"/>
          <a:pathLst>
            <a:path>
              <a:moveTo>
                <a:pt x="0" y="0"/>
              </a:moveTo>
              <a:lnTo>
                <a:pt x="0" y="394285"/>
              </a:lnTo>
              <a:lnTo>
                <a:pt x="1215737" y="394285"/>
              </a:lnTo>
              <a:lnTo>
                <a:pt x="1215737" y="5785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4C80B9-1B2B-4C6F-914C-7FE2EB75D727}">
      <dsp:nvSpPr>
        <dsp:cNvPr id="0" name=""/>
        <dsp:cNvSpPr/>
      </dsp:nvSpPr>
      <dsp:spPr>
        <a:xfrm>
          <a:off x="4690078" y="1264651"/>
          <a:ext cx="3647213" cy="578580"/>
        </a:xfrm>
        <a:custGeom>
          <a:avLst/>
          <a:gdLst/>
          <a:ahLst/>
          <a:cxnLst/>
          <a:rect l="0" t="0" r="0" b="0"/>
          <a:pathLst>
            <a:path>
              <a:moveTo>
                <a:pt x="0" y="0"/>
              </a:moveTo>
              <a:lnTo>
                <a:pt x="0" y="394285"/>
              </a:lnTo>
              <a:lnTo>
                <a:pt x="3647213" y="394285"/>
              </a:lnTo>
              <a:lnTo>
                <a:pt x="3647213" y="5785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42BAAA-58BA-4A3B-B708-E9AE0C04AEEE}">
      <dsp:nvSpPr>
        <dsp:cNvPr id="0" name=""/>
        <dsp:cNvSpPr/>
      </dsp:nvSpPr>
      <dsp:spPr>
        <a:xfrm>
          <a:off x="3695383" y="1389"/>
          <a:ext cx="1989389" cy="12632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09EC9-906F-4707-BDA7-07FA23BCBE7D}">
      <dsp:nvSpPr>
        <dsp:cNvPr id="0" name=""/>
        <dsp:cNvSpPr/>
      </dsp:nvSpPr>
      <dsp:spPr>
        <a:xfrm>
          <a:off x="3916426" y="211380"/>
          <a:ext cx="1989389" cy="1263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IQ" sz="2700" kern="1200" dirty="0" smtClean="0"/>
            <a:t>اشكال الوحدات التدريبية</a:t>
          </a:r>
          <a:endParaRPr lang="en-US" sz="2700" kern="1200" dirty="0"/>
        </a:p>
      </dsp:txBody>
      <dsp:txXfrm>
        <a:off x="3953426" y="248380"/>
        <a:ext cx="1915389" cy="1189262"/>
      </dsp:txXfrm>
    </dsp:sp>
    <dsp:sp modelId="{432847E0-9536-485A-B20C-FA511DE0F3EB}">
      <dsp:nvSpPr>
        <dsp:cNvPr id="0" name=""/>
        <dsp:cNvSpPr/>
      </dsp:nvSpPr>
      <dsp:spPr>
        <a:xfrm>
          <a:off x="7342597" y="1843232"/>
          <a:ext cx="1989389" cy="12632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2D833-DFEC-4007-923D-0699819B9C44}">
      <dsp:nvSpPr>
        <dsp:cNvPr id="0" name=""/>
        <dsp:cNvSpPr/>
      </dsp:nvSpPr>
      <dsp:spPr>
        <a:xfrm>
          <a:off x="7563640" y="2053223"/>
          <a:ext cx="1989389" cy="1263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IQ" sz="2700" kern="1200" dirty="0" smtClean="0"/>
            <a:t>الوحدة التدريبية الجماعية</a:t>
          </a:r>
          <a:endParaRPr lang="en-US" sz="2700" kern="1200" dirty="0"/>
        </a:p>
      </dsp:txBody>
      <dsp:txXfrm>
        <a:off x="7600640" y="2090223"/>
        <a:ext cx="1915389" cy="1189262"/>
      </dsp:txXfrm>
    </dsp:sp>
    <dsp:sp modelId="{D1FE8FFA-B62E-46AE-95BB-A921B9FD8884}">
      <dsp:nvSpPr>
        <dsp:cNvPr id="0" name=""/>
        <dsp:cNvSpPr/>
      </dsp:nvSpPr>
      <dsp:spPr>
        <a:xfrm>
          <a:off x="4911121" y="1843232"/>
          <a:ext cx="1989389" cy="12632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C4592D-E143-4B9F-9937-53D07124B097}">
      <dsp:nvSpPr>
        <dsp:cNvPr id="0" name=""/>
        <dsp:cNvSpPr/>
      </dsp:nvSpPr>
      <dsp:spPr>
        <a:xfrm>
          <a:off x="5132164" y="2053223"/>
          <a:ext cx="1989389" cy="1263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IQ" sz="2700" kern="1200" dirty="0" smtClean="0"/>
            <a:t>الوحدة التدريبية الفردية</a:t>
          </a:r>
          <a:endParaRPr lang="en-US" sz="2700" kern="1200" dirty="0"/>
        </a:p>
      </dsp:txBody>
      <dsp:txXfrm>
        <a:off x="5169164" y="2090223"/>
        <a:ext cx="1915389" cy="1189262"/>
      </dsp:txXfrm>
    </dsp:sp>
    <dsp:sp modelId="{D53C79F2-487D-47ED-B240-83B05EDD4B24}">
      <dsp:nvSpPr>
        <dsp:cNvPr id="0" name=""/>
        <dsp:cNvSpPr/>
      </dsp:nvSpPr>
      <dsp:spPr>
        <a:xfrm>
          <a:off x="2479645" y="1843232"/>
          <a:ext cx="1989389" cy="12632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03366-36D6-4B09-8951-8DF9636C831B}">
      <dsp:nvSpPr>
        <dsp:cNvPr id="0" name=""/>
        <dsp:cNvSpPr/>
      </dsp:nvSpPr>
      <dsp:spPr>
        <a:xfrm>
          <a:off x="2700689" y="2053223"/>
          <a:ext cx="1989389" cy="1263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IQ" sz="2700" kern="1200" dirty="0" smtClean="0"/>
            <a:t>الوحدة التدريبية المختلطة</a:t>
          </a:r>
          <a:endParaRPr lang="en-US" sz="2700" kern="1200" dirty="0"/>
        </a:p>
      </dsp:txBody>
      <dsp:txXfrm>
        <a:off x="2737689" y="2090223"/>
        <a:ext cx="1915389" cy="1189262"/>
      </dsp:txXfrm>
    </dsp:sp>
    <dsp:sp modelId="{10E11F44-F2A5-4962-AFCB-01B84B0205A3}">
      <dsp:nvSpPr>
        <dsp:cNvPr id="0" name=""/>
        <dsp:cNvSpPr/>
      </dsp:nvSpPr>
      <dsp:spPr>
        <a:xfrm>
          <a:off x="48170" y="1843232"/>
          <a:ext cx="1989389" cy="126326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AD28B-194F-4E7C-8F57-552008329751}">
      <dsp:nvSpPr>
        <dsp:cNvPr id="0" name=""/>
        <dsp:cNvSpPr/>
      </dsp:nvSpPr>
      <dsp:spPr>
        <a:xfrm>
          <a:off x="269213" y="2053223"/>
          <a:ext cx="1989389" cy="126326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ar-IQ" sz="2700" kern="1200" dirty="0" smtClean="0"/>
            <a:t>الوحدة التدريبية الحرة</a:t>
          </a:r>
          <a:endParaRPr lang="en-US" sz="2700" kern="1200" dirty="0"/>
        </a:p>
      </dsp:txBody>
      <dsp:txXfrm>
        <a:off x="306213" y="2090223"/>
        <a:ext cx="1915389" cy="1189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1EE5C-8B81-4EBD-8667-9930F28B3693}">
      <dsp:nvSpPr>
        <dsp:cNvPr id="0" name=""/>
        <dsp:cNvSpPr/>
      </dsp:nvSpPr>
      <dsp:spPr>
        <a:xfrm>
          <a:off x="7198555" y="584000"/>
          <a:ext cx="239795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ctr" defTabSz="1333500" rtl="1">
            <a:lnSpc>
              <a:spcPct val="90000"/>
            </a:lnSpc>
            <a:spcBef>
              <a:spcPct val="0"/>
            </a:spcBef>
            <a:spcAft>
              <a:spcPct val="35000"/>
            </a:spcAft>
          </a:pPr>
          <a:r>
            <a:rPr lang="ar-IQ" sz="3000" kern="1200" dirty="0" smtClean="0"/>
            <a:t>الاحماء العام</a:t>
          </a:r>
          <a:endParaRPr lang="en-US" sz="3000" kern="1200" dirty="0"/>
        </a:p>
      </dsp:txBody>
      <dsp:txXfrm>
        <a:off x="7198555" y="584000"/>
        <a:ext cx="2397955" cy="594000"/>
      </dsp:txXfrm>
    </dsp:sp>
    <dsp:sp modelId="{7F019A71-1446-4337-8B99-974F058584F8}">
      <dsp:nvSpPr>
        <dsp:cNvPr id="0" name=""/>
        <dsp:cNvSpPr/>
      </dsp:nvSpPr>
      <dsp:spPr>
        <a:xfrm rot="10800000">
          <a:off x="6718964" y="157062"/>
          <a:ext cx="479591" cy="14478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6BFC3-BD13-4129-ACDB-953118B116CE}">
      <dsp:nvSpPr>
        <dsp:cNvPr id="0" name=""/>
        <dsp:cNvSpPr/>
      </dsp:nvSpPr>
      <dsp:spPr>
        <a:xfrm>
          <a:off x="4688" y="157062"/>
          <a:ext cx="6522440" cy="14478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r" defTabSz="1333500" rtl="1">
            <a:lnSpc>
              <a:spcPct val="90000"/>
            </a:lnSpc>
            <a:spcBef>
              <a:spcPct val="0"/>
            </a:spcBef>
            <a:spcAft>
              <a:spcPct val="15000"/>
            </a:spcAft>
            <a:buChar char="••"/>
          </a:pPr>
          <a:r>
            <a:rPr lang="ar-IQ" sz="3000" kern="1200" dirty="0" smtClean="0"/>
            <a:t>تمارين الاحماء الفعالة هي التي تؤدى بشدة واطئة الى معتدلة ولفترة طويلة من الزمن. زمن الاحماء العام 15 – 20 د</a:t>
          </a:r>
          <a:endParaRPr lang="en-US" sz="3000" kern="1200" dirty="0"/>
        </a:p>
      </dsp:txBody>
      <dsp:txXfrm>
        <a:off x="4688" y="157062"/>
        <a:ext cx="6522440" cy="1447875"/>
      </dsp:txXfrm>
    </dsp:sp>
    <dsp:sp modelId="{825D04FE-6098-43A6-961F-B5418F8FBC5D}">
      <dsp:nvSpPr>
        <dsp:cNvPr id="0" name=""/>
        <dsp:cNvSpPr/>
      </dsp:nvSpPr>
      <dsp:spPr>
        <a:xfrm>
          <a:off x="7198555" y="2139875"/>
          <a:ext cx="2397955" cy="5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l" defTabSz="1333500">
            <a:lnSpc>
              <a:spcPct val="90000"/>
            </a:lnSpc>
            <a:spcBef>
              <a:spcPct val="0"/>
            </a:spcBef>
            <a:spcAft>
              <a:spcPct val="35000"/>
            </a:spcAft>
          </a:pPr>
          <a:r>
            <a:rPr lang="ar-IQ" sz="3000" kern="1200" dirty="0" smtClean="0"/>
            <a:t>الاحماء الخاص</a:t>
          </a:r>
          <a:endParaRPr lang="en-US" sz="3000" kern="1200" dirty="0"/>
        </a:p>
      </dsp:txBody>
      <dsp:txXfrm>
        <a:off x="7198555" y="2139875"/>
        <a:ext cx="2397955" cy="594000"/>
      </dsp:txXfrm>
    </dsp:sp>
    <dsp:sp modelId="{9A2DD65C-06AF-4482-BE4C-3F8A226B9DC8}">
      <dsp:nvSpPr>
        <dsp:cNvPr id="0" name=""/>
        <dsp:cNvSpPr/>
      </dsp:nvSpPr>
      <dsp:spPr>
        <a:xfrm rot="10800000">
          <a:off x="6718964" y="1712937"/>
          <a:ext cx="479591" cy="1447875"/>
        </a:xfrm>
        <a:prstGeom prst="leftBrace">
          <a:avLst>
            <a:gd name="adj1" fmla="val 35000"/>
            <a:gd name="adj2" fmla="val 5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97FF4-59D7-415A-B396-81F0783F07BC}">
      <dsp:nvSpPr>
        <dsp:cNvPr id="0" name=""/>
        <dsp:cNvSpPr/>
      </dsp:nvSpPr>
      <dsp:spPr>
        <a:xfrm>
          <a:off x="4688" y="1712937"/>
          <a:ext cx="6522440" cy="14478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285750" lvl="1" indent="-285750" algn="r" defTabSz="1333500" rtl="1">
            <a:lnSpc>
              <a:spcPct val="90000"/>
            </a:lnSpc>
            <a:spcBef>
              <a:spcPct val="0"/>
            </a:spcBef>
            <a:spcAft>
              <a:spcPct val="15000"/>
            </a:spcAft>
            <a:buChar char="••"/>
          </a:pPr>
          <a:r>
            <a:rPr lang="ar-IQ" sz="3000" kern="1200" dirty="0" smtClean="0"/>
            <a:t>الغرض الرئيسي للأحماء الخاص هو تهيئة الرياضي للعمل المطلوب خلال القسم الرئيسي من الوحدة التدريبية. زمن الاحماء الخاص 5 – 10 د</a:t>
          </a:r>
          <a:endParaRPr lang="en-US" sz="3000" kern="1200" dirty="0"/>
        </a:p>
      </dsp:txBody>
      <dsp:txXfrm>
        <a:off x="4688" y="1712937"/>
        <a:ext cx="6522440" cy="14478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D9A336B-B5E6-41C6-B5D0-B33B19CB0CB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30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609CA-98A7-41EB-B7EC-73F4E571BD8D}"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36B-B5E6-41C6-B5D0-B33B19CB0CBD}" type="slidenum">
              <a:rPr lang="en-US" smtClean="0"/>
              <a:t>‹#›</a:t>
            </a:fld>
            <a:endParaRPr lang="en-US"/>
          </a:p>
        </p:txBody>
      </p:sp>
    </p:spTree>
    <p:extLst>
      <p:ext uri="{BB962C8B-B14F-4D97-AF65-F5344CB8AC3E}">
        <p14:creationId xmlns:p14="http://schemas.microsoft.com/office/powerpoint/2010/main" val="332519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94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9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spTree>
    <p:extLst>
      <p:ext uri="{BB962C8B-B14F-4D97-AF65-F5344CB8AC3E}">
        <p14:creationId xmlns:p14="http://schemas.microsoft.com/office/powerpoint/2010/main" val="129316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3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3734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94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01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spTree>
    <p:extLst>
      <p:ext uri="{BB962C8B-B14F-4D97-AF65-F5344CB8AC3E}">
        <p14:creationId xmlns:p14="http://schemas.microsoft.com/office/powerpoint/2010/main" val="310784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609CA-98A7-41EB-B7EC-73F4E571BD8D}"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9A336B-B5E6-41C6-B5D0-B33B19CB0CB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401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D609CA-98A7-41EB-B7EC-73F4E571BD8D}"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36B-B5E6-41C6-B5D0-B33B19CB0CBD}"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69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D609CA-98A7-41EB-B7EC-73F4E571BD8D}" type="datetimeFigureOut">
              <a:rPr lang="en-US" smtClean="0"/>
              <a:t>9/29/2018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9A336B-B5E6-41C6-B5D0-B33B19CB0CB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51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D609CA-98A7-41EB-B7EC-73F4E571BD8D}" type="datetimeFigureOut">
              <a:rPr lang="en-US" smtClean="0"/>
              <a:t>9/29/2018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9A336B-B5E6-41C6-B5D0-B33B19CB0CB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32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609CA-98A7-41EB-B7EC-73F4E571BD8D}" type="datetimeFigureOut">
              <a:rPr lang="en-US" smtClean="0"/>
              <a:t>9/29/2018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9A336B-B5E6-41C6-B5D0-B33B19CB0CBD}" type="slidenum">
              <a:rPr lang="en-US" smtClean="0"/>
              <a:t>‹#›</a:t>
            </a:fld>
            <a:endParaRPr lang="en-US"/>
          </a:p>
        </p:txBody>
      </p:sp>
    </p:spTree>
    <p:extLst>
      <p:ext uri="{BB962C8B-B14F-4D97-AF65-F5344CB8AC3E}">
        <p14:creationId xmlns:p14="http://schemas.microsoft.com/office/powerpoint/2010/main" val="142108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609CA-98A7-41EB-B7EC-73F4E571BD8D}"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36B-B5E6-41C6-B5D0-B33B19CB0CB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32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609CA-98A7-41EB-B7EC-73F4E571BD8D}"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9A336B-B5E6-41C6-B5D0-B33B19CB0CBD}" type="slidenum">
              <a:rPr lang="en-US" smtClean="0"/>
              <a:t>‹#›</a:t>
            </a:fld>
            <a:endParaRPr lang="en-US"/>
          </a:p>
        </p:txBody>
      </p:sp>
    </p:spTree>
    <p:extLst>
      <p:ext uri="{BB962C8B-B14F-4D97-AF65-F5344CB8AC3E}">
        <p14:creationId xmlns:p14="http://schemas.microsoft.com/office/powerpoint/2010/main" val="231942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D609CA-98A7-41EB-B7EC-73F4E571BD8D}" type="datetimeFigureOut">
              <a:rPr lang="en-US" smtClean="0"/>
              <a:t>9/29/2018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9A336B-B5E6-41C6-B5D0-B33B19CB0CBD}" type="slidenum">
              <a:rPr lang="en-US" smtClean="0"/>
              <a:t>‹#›</a:t>
            </a:fld>
            <a:endParaRPr lang="en-US"/>
          </a:p>
        </p:txBody>
      </p:sp>
    </p:spTree>
    <p:extLst>
      <p:ext uri="{BB962C8B-B14F-4D97-AF65-F5344CB8AC3E}">
        <p14:creationId xmlns:p14="http://schemas.microsoft.com/office/powerpoint/2010/main" val="31718204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التخطيط في المجال الرياضي	</a:t>
            </a:r>
            <a:endParaRPr lang="en-US" dirty="0"/>
          </a:p>
        </p:txBody>
      </p:sp>
      <p:sp>
        <p:nvSpPr>
          <p:cNvPr id="3" name="Subtitle 2"/>
          <p:cNvSpPr>
            <a:spLocks noGrp="1"/>
          </p:cNvSpPr>
          <p:nvPr>
            <p:ph type="subTitle" idx="1"/>
          </p:nvPr>
        </p:nvSpPr>
        <p:spPr/>
        <p:txBody>
          <a:bodyPr/>
          <a:lstStyle/>
          <a:p>
            <a:r>
              <a:rPr lang="ar-IQ" dirty="0" smtClean="0"/>
              <a:t>ا. د مصطفى حسن عبد الكريم</a:t>
            </a:r>
            <a:endParaRPr lang="en-US" dirty="0"/>
          </a:p>
        </p:txBody>
      </p:sp>
    </p:spTree>
    <p:extLst>
      <p:ext uri="{BB962C8B-B14F-4D97-AF65-F5344CB8AC3E}">
        <p14:creationId xmlns:p14="http://schemas.microsoft.com/office/powerpoint/2010/main" val="2705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029" y="881350"/>
            <a:ext cx="10708395" cy="5401479"/>
          </a:xfrm>
          <a:prstGeom prst="rect">
            <a:avLst/>
          </a:prstGeom>
        </p:spPr>
        <p:txBody>
          <a:bodyPr wrap="square">
            <a:spAutoFit/>
          </a:bodyPr>
          <a:lstStyle/>
          <a:p>
            <a:pPr algn="just" rtl="1">
              <a:lnSpc>
                <a:spcPct val="150000"/>
              </a:lnSpc>
              <a:spcAft>
                <a:spcPts val="1000"/>
              </a:spcAft>
            </a:pPr>
            <a:r>
              <a:rPr lang="ar-IQ" dirty="0" smtClean="0">
                <a:effectLst/>
                <a:latin typeface="Calibri" panose="020F0502020204030204" pitchFamily="34" charset="0"/>
                <a:ea typeface="Calibri" panose="020F0502020204030204" pitchFamily="34" charset="0"/>
                <a:cs typeface="Arial" panose="020B0604020202020204" pitchFamily="34" charset="0"/>
              </a:rPr>
              <a:t>3- </a:t>
            </a:r>
            <a:r>
              <a:rPr lang="ar-IQ" b="1" dirty="0" smtClean="0">
                <a:effectLst/>
                <a:latin typeface="Calibri" panose="020F0502020204030204" pitchFamily="34" charset="0"/>
                <a:ea typeface="Calibri" panose="020F0502020204030204" pitchFamily="34" charset="0"/>
                <a:cs typeface="Arial" panose="020B0604020202020204" pitchFamily="34" charset="0"/>
              </a:rPr>
              <a:t>من حيث وظيفة التمارين وتشمل:</a:t>
            </a:r>
          </a:p>
          <a:p>
            <a:pPr algn="just" rtl="1">
              <a:lnSpc>
                <a:spcPct val="150000"/>
              </a:lnSpc>
              <a:spcAft>
                <a:spcPts val="1000"/>
              </a:spcAft>
            </a:pPr>
            <a:r>
              <a:rPr lang="ar-IQ" dirty="0" smtClean="0">
                <a:latin typeface="Calibri" panose="020F0502020204030204" pitchFamily="34" charset="0"/>
                <a:ea typeface="Calibri" panose="020F0502020204030204" pitchFamily="34" charset="0"/>
                <a:cs typeface="Arial" panose="020B0604020202020204" pitchFamily="34" charset="0"/>
              </a:rPr>
              <a:t>تمرينات نظامية – تمرينات علاجية – تمرينات تعويضية – تمرينات استعراضية.</a:t>
            </a:r>
          </a:p>
          <a:p>
            <a:pPr algn="just" rtl="1">
              <a:lnSpc>
                <a:spcPct val="150000"/>
              </a:lnSpc>
              <a:spcAft>
                <a:spcPts val="1000"/>
              </a:spcAft>
            </a:pPr>
            <a:r>
              <a:rPr lang="ar-IQ" dirty="0" smtClean="0">
                <a:effectLst/>
                <a:latin typeface="Calibri" panose="020F0502020204030204" pitchFamily="34" charset="0"/>
                <a:ea typeface="Calibri" panose="020F0502020204030204" pitchFamily="34" charset="0"/>
                <a:cs typeface="Arial" panose="020B0604020202020204" pitchFamily="34" charset="0"/>
              </a:rPr>
              <a:t>4- </a:t>
            </a:r>
            <a:r>
              <a:rPr lang="ar-IQ" b="1" dirty="0" smtClean="0">
                <a:effectLst/>
                <a:latin typeface="Calibri" panose="020F0502020204030204" pitchFamily="34" charset="0"/>
                <a:ea typeface="Calibri" panose="020F0502020204030204" pitchFamily="34" charset="0"/>
                <a:cs typeface="Arial" panose="020B0604020202020204" pitchFamily="34" charset="0"/>
              </a:rPr>
              <a:t>من حيث المجموعات العضلية المستهدفة:</a:t>
            </a:r>
          </a:p>
          <a:p>
            <a:pPr algn="just" rtl="1">
              <a:lnSpc>
                <a:spcPct val="150000"/>
              </a:lnSpc>
              <a:spcAft>
                <a:spcPts val="1000"/>
              </a:spcAft>
            </a:pPr>
            <a:r>
              <a:rPr lang="ar-IQ" dirty="0" smtClean="0">
                <a:latin typeface="Calibri" panose="020F0502020204030204" pitchFamily="34" charset="0"/>
                <a:ea typeface="Calibri" panose="020F0502020204030204" pitchFamily="34" charset="0"/>
                <a:cs typeface="Arial" panose="020B0604020202020204" pitchFamily="34" charset="0"/>
              </a:rPr>
              <a:t>تمرينات للجزء العلوي – تمرينات للجزء السفلي – تمرينات الجذع.</a:t>
            </a:r>
          </a:p>
          <a:p>
            <a:pPr algn="just" rtl="1">
              <a:lnSpc>
                <a:spcPct val="150000"/>
              </a:lnSpc>
              <a:spcAft>
                <a:spcPts val="1000"/>
              </a:spcAft>
            </a:pPr>
            <a:r>
              <a:rPr lang="ar-IQ" dirty="0" smtClean="0">
                <a:effectLst/>
                <a:latin typeface="Calibri" panose="020F0502020204030204" pitchFamily="34" charset="0"/>
                <a:ea typeface="Calibri" panose="020F0502020204030204" pitchFamily="34" charset="0"/>
                <a:cs typeface="Arial" panose="020B0604020202020204" pitchFamily="34" charset="0"/>
              </a:rPr>
              <a:t>5- </a:t>
            </a:r>
            <a:r>
              <a:rPr lang="ar-IQ" b="1" dirty="0" smtClean="0">
                <a:effectLst/>
                <a:latin typeface="Calibri" panose="020F0502020204030204" pitchFamily="34" charset="0"/>
                <a:ea typeface="Calibri" panose="020F0502020204030204" pitchFamily="34" charset="0"/>
                <a:cs typeface="Arial" panose="020B0604020202020204" pitchFamily="34" charset="0"/>
              </a:rPr>
              <a:t>من حيث غرض التمرين وتشمل:</a:t>
            </a:r>
          </a:p>
          <a:p>
            <a:pPr algn="just" rtl="1">
              <a:lnSpc>
                <a:spcPct val="150000"/>
              </a:lnSpc>
              <a:spcAft>
                <a:spcPts val="1000"/>
              </a:spcAft>
            </a:pPr>
            <a:r>
              <a:rPr lang="ar-IQ" dirty="0" smtClean="0">
                <a:latin typeface="Calibri" panose="020F0502020204030204" pitchFamily="34" charset="0"/>
                <a:ea typeface="Calibri" panose="020F0502020204030204" pitchFamily="34" charset="0"/>
                <a:cs typeface="Arial" panose="020B0604020202020204" pitchFamily="34" charset="0"/>
              </a:rPr>
              <a:t>تمرينات أساسية عامة (بنائية – حركية) – تمرينات غرضية خاصة – تمرينات المسابقات (</a:t>
            </a:r>
            <a:r>
              <a:rPr lang="ar-IQ" dirty="0" err="1" smtClean="0">
                <a:latin typeface="Calibri" panose="020F0502020204030204" pitchFamily="34" charset="0"/>
                <a:ea typeface="Calibri" panose="020F0502020204030204" pitchFamily="34" charset="0"/>
                <a:cs typeface="Arial" panose="020B0604020202020204" pitchFamily="34" charset="0"/>
              </a:rPr>
              <a:t>النمافسات</a:t>
            </a:r>
            <a:r>
              <a:rPr lang="ar-IQ" dirty="0" smtClean="0">
                <a:latin typeface="Calibri" panose="020F0502020204030204" pitchFamily="34" charset="0"/>
                <a:ea typeface="Calibri" panose="020F0502020204030204" pitchFamily="34" charset="0"/>
                <a:cs typeface="Arial" panose="020B0604020202020204" pitchFamily="34" charset="0"/>
              </a:rPr>
              <a:t>).</a:t>
            </a:r>
          </a:p>
          <a:p>
            <a:pPr algn="just" rtl="1">
              <a:lnSpc>
                <a:spcPct val="150000"/>
              </a:lnSpc>
              <a:spcAft>
                <a:spcPts val="1000"/>
              </a:spcAft>
            </a:pPr>
            <a:r>
              <a:rPr lang="ar-IQ" dirty="0" smtClean="0">
                <a:latin typeface="Calibri" panose="020F0502020204030204" pitchFamily="34" charset="0"/>
                <a:ea typeface="Calibri" panose="020F0502020204030204" pitchFamily="34" charset="0"/>
                <a:cs typeface="Arial" panose="020B0604020202020204" pitchFamily="34" charset="0"/>
              </a:rPr>
              <a:t>6- </a:t>
            </a:r>
            <a:r>
              <a:rPr lang="ar-IQ" b="1" dirty="0" smtClean="0">
                <a:latin typeface="Calibri" panose="020F0502020204030204" pitchFamily="34" charset="0"/>
                <a:ea typeface="Calibri" panose="020F0502020204030204" pitchFamily="34" charset="0"/>
                <a:cs typeface="Arial" panose="020B0604020202020204" pitchFamily="34" charset="0"/>
              </a:rPr>
              <a:t>من حيث الدور الذي يؤديه التمرين وتشمل:</a:t>
            </a:r>
          </a:p>
          <a:p>
            <a:pPr algn="just" rtl="1">
              <a:lnSpc>
                <a:spcPct val="150000"/>
              </a:lnSpc>
              <a:spcAft>
                <a:spcPts val="1000"/>
              </a:spcAft>
            </a:pPr>
            <a:r>
              <a:rPr lang="ar-IQ" dirty="0" smtClean="0">
                <a:effectLst/>
                <a:latin typeface="Calibri" panose="020F0502020204030204" pitchFamily="34" charset="0"/>
                <a:ea typeface="Calibri" panose="020F0502020204030204" pitchFamily="34" charset="0"/>
                <a:cs typeface="Arial" panose="020B0604020202020204" pitchFamily="34" charset="0"/>
              </a:rPr>
              <a:t>تمرينات رئيسية – تمرينات مساعدة – تمرينات تكميلية.</a:t>
            </a:r>
          </a:p>
          <a:p>
            <a:pPr algn="just" rtl="1">
              <a:lnSpc>
                <a:spcPct val="150000"/>
              </a:lnSpc>
              <a:spcAft>
                <a:spcPts val="1000"/>
              </a:spcAft>
            </a:pPr>
            <a:r>
              <a:rPr lang="ar-IQ" dirty="0" smtClean="0">
                <a:latin typeface="Calibri" panose="020F0502020204030204" pitchFamily="34" charset="0"/>
                <a:ea typeface="Calibri" panose="020F0502020204030204" pitchFamily="34" charset="0"/>
                <a:cs typeface="Arial" panose="020B0604020202020204" pitchFamily="34" charset="0"/>
              </a:rPr>
              <a:t>7- </a:t>
            </a:r>
            <a:r>
              <a:rPr lang="ar-IQ" b="1" dirty="0" smtClean="0">
                <a:latin typeface="Calibri" panose="020F0502020204030204" pitchFamily="34" charset="0"/>
                <a:ea typeface="Calibri" panose="020F0502020204030204" pitchFamily="34" charset="0"/>
                <a:cs typeface="Arial" panose="020B0604020202020204" pitchFamily="34" charset="0"/>
              </a:rPr>
              <a:t>من حيث نوع الانقباض العضلي ويشمل:</a:t>
            </a:r>
          </a:p>
          <a:p>
            <a:pPr algn="just" rtl="1">
              <a:lnSpc>
                <a:spcPct val="150000"/>
              </a:lnSpc>
              <a:spcAft>
                <a:spcPts val="1000"/>
              </a:spcAft>
            </a:pPr>
            <a:r>
              <a:rPr lang="ar-IQ" dirty="0" smtClean="0">
                <a:effectLst/>
                <a:latin typeface="Calibri" panose="020F0502020204030204" pitchFamily="34" charset="0"/>
                <a:ea typeface="Calibri" panose="020F0502020204030204" pitchFamily="34" charset="0"/>
                <a:cs typeface="Arial" panose="020B0604020202020204" pitchFamily="34" charset="0"/>
              </a:rPr>
              <a:t>تمرينات ثابتة – تمرينات مختلطة – تمرينات متحركة.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2284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اقسام الوحدة التدريبية</a:t>
            </a:r>
            <a:endParaRPr lang="en-US" dirty="0"/>
          </a:p>
        </p:txBody>
      </p:sp>
      <p:sp>
        <p:nvSpPr>
          <p:cNvPr id="3" name="Content Placeholder 2"/>
          <p:cNvSpPr>
            <a:spLocks noGrp="1"/>
          </p:cNvSpPr>
          <p:nvPr>
            <p:ph idx="1"/>
          </p:nvPr>
        </p:nvSpPr>
        <p:spPr/>
        <p:txBody>
          <a:bodyPr/>
          <a:lstStyle/>
          <a:p>
            <a:pPr algn="r" rtl="1"/>
            <a:r>
              <a:rPr lang="ar-IQ" b="1" dirty="0" smtClean="0"/>
              <a:t>القسم الاعدادي(الاحماء) :</a:t>
            </a:r>
          </a:p>
          <a:p>
            <a:pPr algn="r" rtl="1"/>
            <a:r>
              <a:rPr lang="ar-IQ" b="1" dirty="0" smtClean="0"/>
              <a:t>أهمية الاحماء: </a:t>
            </a:r>
            <a:r>
              <a:rPr lang="ar-IQ" dirty="0" smtClean="0"/>
              <a:t>تكمن </a:t>
            </a:r>
            <a:r>
              <a:rPr lang="ar-IQ" dirty="0"/>
              <a:t>في رفع درجة حرارة الجسم، والتي تبدو على انها واحدة من العوامل الرئيسية لتسهيل تحقيق الاداء او الانجاز. فضلا عن ان الاحماء يثير فاعلية الجهاز العصبي المركزي الذي ينسق عمل اجهزة جسم الرياضي، يقلل زمن رد الفعل الحركي يحسن مستوى التوافق، لهذا يتحسن الاداء الحركي لدى الرياضيين. اضافة الى انه خلال الاحماء يقوم الرياضيين بتحفيز انفسهم ويكونوا محفزون ومشجعون من قبل المدرب ايضا من اجل التغلب على اداء الواجبات التدريبية الصعبة ولكي يكونوا جاهزين من الناحية النفسية ايضا </a:t>
            </a:r>
            <a:r>
              <a:rPr lang="ar-IQ" dirty="0" smtClean="0"/>
              <a:t>بالإضافة </a:t>
            </a:r>
            <a:r>
              <a:rPr lang="ar-IQ" dirty="0"/>
              <a:t>الى تقليل من </a:t>
            </a:r>
            <a:r>
              <a:rPr lang="ar-IQ" dirty="0" smtClean="0"/>
              <a:t>فرص </a:t>
            </a:r>
            <a:r>
              <a:rPr lang="ar-IQ" dirty="0"/>
              <a:t>التعرض الى </a:t>
            </a:r>
            <a:r>
              <a:rPr lang="ar-IQ" dirty="0" smtClean="0"/>
              <a:t>الإصابات. </a:t>
            </a:r>
            <a:endParaRPr lang="en-US" b="1" dirty="0"/>
          </a:p>
        </p:txBody>
      </p:sp>
    </p:spTree>
    <p:extLst>
      <p:ext uri="{BB962C8B-B14F-4D97-AF65-F5344CB8AC3E}">
        <p14:creationId xmlns:p14="http://schemas.microsoft.com/office/powerpoint/2010/main" val="33804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أنواع الاحماء</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81779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24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4">
                                            <p:graphicEl>
                                              <a:dgm id="{7F019A71-1446-4337-8B99-974F058584F8}"/>
                                            </p:graphicEl>
                                          </p:spTgt>
                                        </p:tgtEl>
                                        <p:attrNameLst>
                                          <p:attrName>style.visibility</p:attrName>
                                        </p:attrNameLst>
                                      </p:cBhvr>
                                      <p:to>
                                        <p:strVal val="visible"/>
                                      </p:to>
                                    </p:set>
                                    <p:animScale>
                                      <p:cBhvr>
                                        <p:cTn id="16" dur="1000" decel="50000" fill="hold">
                                          <p:stCondLst>
                                            <p:cond delay="0"/>
                                          </p:stCondLst>
                                        </p:cTn>
                                        <p:tgtEl>
                                          <p:spTgt spid="4">
                                            <p:graphicEl>
                                              <a:dgm id="{7F019A71-1446-4337-8B99-974F058584F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graphicEl>
                                              <a:dgm id="{7F019A71-1446-4337-8B99-974F058584F8}"/>
                                            </p:graphicEl>
                                          </p:spTgt>
                                        </p:tgtEl>
                                        <p:attrNameLst>
                                          <p:attrName>ppt_x</p:attrName>
                                          <p:attrName>ppt_y</p:attrName>
                                        </p:attrNameLst>
                                      </p:cBhvr>
                                    </p:animMotion>
                                    <p:animEffect transition="in" filter="fade">
                                      <p:cBhvr>
                                        <p:cTn id="18" dur="1000"/>
                                        <p:tgtEl>
                                          <p:spTgt spid="4">
                                            <p:graphicEl>
                                              <a:dgm id="{7F019A71-1446-4337-8B99-974F058584F8}"/>
                                            </p:graphicEl>
                                          </p:spTgt>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4">
                                            <p:graphicEl>
                                              <a:dgm id="{3B11EE5C-8B81-4EBD-8667-9930F28B3693}"/>
                                            </p:graphicEl>
                                          </p:spTgt>
                                        </p:tgtEl>
                                        <p:attrNameLst>
                                          <p:attrName>style.visibility</p:attrName>
                                        </p:attrNameLst>
                                      </p:cBhvr>
                                      <p:to>
                                        <p:strVal val="visible"/>
                                      </p:to>
                                    </p:set>
                                    <p:animScale>
                                      <p:cBhvr>
                                        <p:cTn id="21" dur="1000" decel="50000" fill="hold">
                                          <p:stCondLst>
                                            <p:cond delay="0"/>
                                          </p:stCondLst>
                                        </p:cTn>
                                        <p:tgtEl>
                                          <p:spTgt spid="4">
                                            <p:graphicEl>
                                              <a:dgm id="{3B11EE5C-8B81-4EBD-8667-9930F28B369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graphicEl>
                                              <a:dgm id="{3B11EE5C-8B81-4EBD-8667-9930F28B3693}"/>
                                            </p:graphicEl>
                                          </p:spTgt>
                                        </p:tgtEl>
                                        <p:attrNameLst>
                                          <p:attrName>ppt_x</p:attrName>
                                          <p:attrName>ppt_y</p:attrName>
                                        </p:attrNameLst>
                                      </p:cBhvr>
                                    </p:animMotion>
                                    <p:animEffect transition="in" filter="fade">
                                      <p:cBhvr>
                                        <p:cTn id="23" dur="1000"/>
                                        <p:tgtEl>
                                          <p:spTgt spid="4">
                                            <p:graphicEl>
                                              <a:dgm id="{3B11EE5C-8B81-4EBD-8667-9930F28B369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
                                            <p:graphicEl>
                                              <a:dgm id="{C8C6BFC3-BD13-4129-ACDB-953118B116CE}"/>
                                            </p:graphicEl>
                                          </p:spTgt>
                                        </p:tgtEl>
                                        <p:attrNameLst>
                                          <p:attrName>style.visibility</p:attrName>
                                        </p:attrNameLst>
                                      </p:cBhvr>
                                      <p:to>
                                        <p:strVal val="visible"/>
                                      </p:to>
                                    </p:set>
                                    <p:animScale>
                                      <p:cBhvr>
                                        <p:cTn id="28" dur="1000" decel="50000" fill="hold">
                                          <p:stCondLst>
                                            <p:cond delay="0"/>
                                          </p:stCondLst>
                                        </p:cTn>
                                        <p:tgtEl>
                                          <p:spTgt spid="4">
                                            <p:graphicEl>
                                              <a:dgm id="{C8C6BFC3-BD13-4129-ACDB-953118B116C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4">
                                            <p:graphicEl>
                                              <a:dgm id="{C8C6BFC3-BD13-4129-ACDB-953118B116CE}"/>
                                            </p:graphicEl>
                                          </p:spTgt>
                                        </p:tgtEl>
                                        <p:attrNameLst>
                                          <p:attrName>ppt_x</p:attrName>
                                          <p:attrName>ppt_y</p:attrName>
                                        </p:attrNameLst>
                                      </p:cBhvr>
                                    </p:animMotion>
                                    <p:animEffect transition="in" filter="fade">
                                      <p:cBhvr>
                                        <p:cTn id="30" dur="1000"/>
                                        <p:tgtEl>
                                          <p:spTgt spid="4">
                                            <p:graphicEl>
                                              <a:dgm id="{C8C6BFC3-BD13-4129-ACDB-953118B116C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
                                            <p:graphicEl>
                                              <a:dgm id="{9A2DD65C-06AF-4482-BE4C-3F8A226B9DC8}"/>
                                            </p:graphicEl>
                                          </p:spTgt>
                                        </p:tgtEl>
                                        <p:attrNameLst>
                                          <p:attrName>style.visibility</p:attrName>
                                        </p:attrNameLst>
                                      </p:cBhvr>
                                      <p:to>
                                        <p:strVal val="visible"/>
                                      </p:to>
                                    </p:set>
                                    <p:animScale>
                                      <p:cBhvr>
                                        <p:cTn id="35" dur="1000" decel="50000" fill="hold">
                                          <p:stCondLst>
                                            <p:cond delay="0"/>
                                          </p:stCondLst>
                                        </p:cTn>
                                        <p:tgtEl>
                                          <p:spTgt spid="4">
                                            <p:graphicEl>
                                              <a:dgm id="{9A2DD65C-06AF-4482-BE4C-3F8A226B9DC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graphicEl>
                                              <a:dgm id="{9A2DD65C-06AF-4482-BE4C-3F8A226B9DC8}"/>
                                            </p:graphicEl>
                                          </p:spTgt>
                                        </p:tgtEl>
                                        <p:attrNameLst>
                                          <p:attrName>ppt_x</p:attrName>
                                          <p:attrName>ppt_y</p:attrName>
                                        </p:attrNameLst>
                                      </p:cBhvr>
                                    </p:animMotion>
                                    <p:animEffect transition="in" filter="fade">
                                      <p:cBhvr>
                                        <p:cTn id="37" dur="1000"/>
                                        <p:tgtEl>
                                          <p:spTgt spid="4">
                                            <p:graphicEl>
                                              <a:dgm id="{9A2DD65C-06AF-4482-BE4C-3F8A226B9DC8}"/>
                                            </p:graphic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4">
                                            <p:graphicEl>
                                              <a:dgm id="{825D04FE-6098-43A6-961F-B5418F8FBC5D}"/>
                                            </p:graphicEl>
                                          </p:spTgt>
                                        </p:tgtEl>
                                        <p:attrNameLst>
                                          <p:attrName>style.visibility</p:attrName>
                                        </p:attrNameLst>
                                      </p:cBhvr>
                                      <p:to>
                                        <p:strVal val="visible"/>
                                      </p:to>
                                    </p:set>
                                    <p:animScale>
                                      <p:cBhvr>
                                        <p:cTn id="40" dur="1000" decel="50000" fill="hold">
                                          <p:stCondLst>
                                            <p:cond delay="0"/>
                                          </p:stCondLst>
                                        </p:cTn>
                                        <p:tgtEl>
                                          <p:spTgt spid="4">
                                            <p:graphicEl>
                                              <a:dgm id="{825D04FE-6098-43A6-961F-B5418F8FBC5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graphicEl>
                                              <a:dgm id="{825D04FE-6098-43A6-961F-B5418F8FBC5D}"/>
                                            </p:graphicEl>
                                          </p:spTgt>
                                        </p:tgtEl>
                                        <p:attrNameLst>
                                          <p:attrName>ppt_x</p:attrName>
                                          <p:attrName>ppt_y</p:attrName>
                                        </p:attrNameLst>
                                      </p:cBhvr>
                                    </p:animMotion>
                                    <p:animEffect transition="in" filter="fade">
                                      <p:cBhvr>
                                        <p:cTn id="42" dur="1000"/>
                                        <p:tgtEl>
                                          <p:spTgt spid="4">
                                            <p:graphicEl>
                                              <a:dgm id="{825D04FE-6098-43A6-961F-B5418F8FBC5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4">
                                            <p:graphicEl>
                                              <a:dgm id="{33397FF4-59D7-415A-B396-81F0783F07BC}"/>
                                            </p:graphicEl>
                                          </p:spTgt>
                                        </p:tgtEl>
                                        <p:attrNameLst>
                                          <p:attrName>style.visibility</p:attrName>
                                        </p:attrNameLst>
                                      </p:cBhvr>
                                      <p:to>
                                        <p:strVal val="visible"/>
                                      </p:to>
                                    </p:set>
                                    <p:animScale>
                                      <p:cBhvr>
                                        <p:cTn id="47" dur="1000" decel="50000" fill="hold">
                                          <p:stCondLst>
                                            <p:cond delay="0"/>
                                          </p:stCondLst>
                                        </p:cTn>
                                        <p:tgtEl>
                                          <p:spTgt spid="4">
                                            <p:graphicEl>
                                              <a:dgm id="{33397FF4-59D7-415A-B396-81F0783F07B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4">
                                            <p:graphicEl>
                                              <a:dgm id="{33397FF4-59D7-415A-B396-81F0783F07BC}"/>
                                            </p:graphicEl>
                                          </p:spTgt>
                                        </p:tgtEl>
                                        <p:attrNameLst>
                                          <p:attrName>ppt_x</p:attrName>
                                          <p:attrName>ppt_y</p:attrName>
                                        </p:attrNameLst>
                                      </p:cBhvr>
                                    </p:animMotion>
                                    <p:animEffect transition="in" filter="fade">
                                      <p:cBhvr>
                                        <p:cTn id="49" dur="1000"/>
                                        <p:tgtEl>
                                          <p:spTgt spid="4">
                                            <p:graphicEl>
                                              <a:dgm id="{33397FF4-59D7-415A-B396-81F0783F07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IQ" dirty="0" smtClean="0"/>
              <a:t>القسم الرئيسي</a:t>
            </a:r>
            <a:br>
              <a:rPr lang="ar-IQ" dirty="0" smtClean="0"/>
            </a:br>
            <a:r>
              <a:rPr lang="ar-IQ" dirty="0" smtClean="0"/>
              <a:t>يحقق فيه من هدف الى ثلاثة اهداف خلال الوحدة التدريبية</a:t>
            </a:r>
            <a:endParaRPr lang="en-US" dirty="0"/>
          </a:p>
        </p:txBody>
      </p:sp>
      <p:sp>
        <p:nvSpPr>
          <p:cNvPr id="3" name="Content Placeholder 2"/>
          <p:cNvSpPr>
            <a:spLocks noGrp="1"/>
          </p:cNvSpPr>
          <p:nvPr>
            <p:ph idx="1"/>
          </p:nvPr>
        </p:nvSpPr>
        <p:spPr/>
        <p:txBody>
          <a:bodyPr/>
          <a:lstStyle/>
          <a:p>
            <a:pPr algn="r" rtl="1"/>
            <a:r>
              <a:rPr lang="ar-IQ" dirty="0" smtClean="0"/>
              <a:t>بالنسبة </a:t>
            </a:r>
            <a:r>
              <a:rPr lang="ar-IQ" dirty="0"/>
              <a:t>للرياضيين الاقل مستوى من المتقدمين فأن تسلسل مفردات او محتويات القسم الرئيسي يجب ان تكون كالاتي :-</a:t>
            </a:r>
            <a:endParaRPr lang="en-US" dirty="0"/>
          </a:p>
          <a:p>
            <a:pPr lvl="0" algn="r" rtl="1"/>
            <a:r>
              <a:rPr lang="ar-IQ" dirty="0"/>
              <a:t>تعلم واتقان عناصر فنية وخططية في بداية القسم الرئيسي.</a:t>
            </a:r>
            <a:endParaRPr lang="en-US" dirty="0"/>
          </a:p>
          <a:p>
            <a:pPr lvl="0" algn="r" rtl="1"/>
            <a:r>
              <a:rPr lang="ar-IQ" dirty="0"/>
              <a:t>يتبع ذلك تنمية السرعة او التوافق.</a:t>
            </a:r>
            <a:endParaRPr lang="en-US" dirty="0"/>
          </a:p>
          <a:p>
            <a:pPr lvl="0" algn="r" rtl="1"/>
            <a:r>
              <a:rPr lang="ar-IQ" dirty="0"/>
              <a:t>بعدها يتم تنمية القوة.</a:t>
            </a:r>
            <a:endParaRPr lang="en-US" dirty="0"/>
          </a:p>
          <a:p>
            <a:pPr lvl="0" algn="r" rtl="1"/>
            <a:r>
              <a:rPr lang="ar-IQ" dirty="0"/>
              <a:t>تنمية المطاولة يكون في نهاية القسم الرئيسي.  </a:t>
            </a:r>
            <a:endParaRPr lang="en-US" dirty="0"/>
          </a:p>
          <a:p>
            <a:pPr algn="r" rtl="1"/>
            <a:endParaRPr lang="en-US" dirty="0"/>
          </a:p>
        </p:txBody>
      </p:sp>
    </p:spTree>
    <p:extLst>
      <p:ext uri="{BB962C8B-B14F-4D97-AF65-F5344CB8AC3E}">
        <p14:creationId xmlns:p14="http://schemas.microsoft.com/office/powerpoint/2010/main" val="9823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في حالة تعلم مهارة في القسم الرئيسي</a:t>
            </a:r>
            <a:endParaRPr lang="en-US" dirty="0"/>
          </a:p>
        </p:txBody>
      </p:sp>
      <p:sp>
        <p:nvSpPr>
          <p:cNvPr id="3" name="Content Placeholder 2"/>
          <p:cNvSpPr>
            <a:spLocks noGrp="1"/>
          </p:cNvSpPr>
          <p:nvPr>
            <p:ph idx="1"/>
          </p:nvPr>
        </p:nvSpPr>
        <p:spPr/>
        <p:txBody>
          <a:bodyPr>
            <a:normAutofit fontScale="92500"/>
          </a:bodyPr>
          <a:lstStyle/>
          <a:p>
            <a:pPr algn="r" rtl="1"/>
            <a:r>
              <a:rPr lang="ar-IQ" dirty="0"/>
              <a:t>فمن اجل مزج او توالي تعليم او اتقان عناصر فنية وخططية يكون من المناسب اداء ما يأتي :-</a:t>
            </a:r>
            <a:endParaRPr lang="en-US" dirty="0"/>
          </a:p>
          <a:p>
            <a:pPr lvl="0" algn="r" rtl="1"/>
            <a:r>
              <a:rPr lang="ar-IQ" dirty="0"/>
              <a:t>تثبيت تعليم عناصر او مهارات مكتسبة في الوحدات التدريبية السابقة.</a:t>
            </a:r>
            <a:endParaRPr lang="en-US" dirty="0"/>
          </a:p>
          <a:p>
            <a:pPr lvl="0" algn="r" rtl="1"/>
            <a:r>
              <a:rPr lang="ar-IQ" dirty="0"/>
              <a:t>اتقان عناصر او مهارات مهمة جدا للعبة او الفعالية الرياضية المختارة.</a:t>
            </a:r>
            <a:endParaRPr lang="en-US" dirty="0"/>
          </a:p>
          <a:p>
            <a:pPr lvl="0" algn="r" rtl="1"/>
            <a:r>
              <a:rPr lang="ar-IQ" dirty="0"/>
              <a:t>تطبيق مهارات لحالات مشابهة للسباق.    </a:t>
            </a:r>
            <a:endParaRPr lang="en-US" dirty="0"/>
          </a:p>
          <a:p>
            <a:pPr algn="r" rtl="1"/>
            <a:r>
              <a:rPr lang="ar-IQ" dirty="0"/>
              <a:t>فاذا تطلب اداء تمارين تؤدي الى اتقان مهارة فنية يكون فيها العمل على التدريب مكثفا ومتعبا على سبيل المثال، عند ذلك يمكن لمثل هذه التمارين ان تؤدى عادة بعد تمارين السرعة. مثل هذا الاسلوب يجب ان يستعمل في تدريب فعاليات الرمي </a:t>
            </a:r>
            <a:r>
              <a:rPr lang="ar-IQ" dirty="0" smtClean="0"/>
              <a:t>بألعاب </a:t>
            </a:r>
            <a:r>
              <a:rPr lang="ar-IQ" dirty="0"/>
              <a:t>الساحة والميدان ورياضة رفع الاثقال.</a:t>
            </a:r>
            <a:endParaRPr lang="en-US" dirty="0"/>
          </a:p>
          <a:p>
            <a:pPr algn="r" rtl="1"/>
            <a:endParaRPr lang="en-US" dirty="0"/>
          </a:p>
        </p:txBody>
      </p:sp>
    </p:spTree>
    <p:extLst>
      <p:ext uri="{BB962C8B-B14F-4D97-AF65-F5344CB8AC3E}">
        <p14:creationId xmlns:p14="http://schemas.microsoft.com/office/powerpoint/2010/main" val="22518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 calcmode="lin" valueType="num">
                                      <p:cBhvr>
                                        <p:cTn id="5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القسم الختامي</a:t>
            </a:r>
            <a:br>
              <a:rPr lang="ar-IQ" dirty="0" smtClean="0"/>
            </a:br>
            <a:r>
              <a:rPr lang="ar-IQ" dirty="0" smtClean="0"/>
              <a:t>5 – 10 د</a:t>
            </a:r>
            <a:endParaRPr lang="en-US" dirty="0"/>
          </a:p>
        </p:txBody>
      </p:sp>
      <p:sp>
        <p:nvSpPr>
          <p:cNvPr id="3" name="Content Placeholder 2"/>
          <p:cNvSpPr>
            <a:spLocks noGrp="1"/>
          </p:cNvSpPr>
          <p:nvPr>
            <p:ph idx="1"/>
          </p:nvPr>
        </p:nvSpPr>
        <p:spPr/>
        <p:txBody>
          <a:bodyPr/>
          <a:lstStyle/>
          <a:p>
            <a:pPr algn="r" rtl="1"/>
            <a:r>
              <a:rPr lang="ar-IQ" dirty="0"/>
              <a:t>بعد الانتهاء من تنفيذ مفردات التدريب الشديدة في القسم الرئيسي من الوحدة التدريبية يكون من الافضل تخفيض الحمل التدريبي في القسم الاخير من الوحدة التدريبية بصورة تدريجية من اجل عودة الرياضي الى الحالة الاعتيادية والنفسية التي بدأ بها وهي حالة الراحة. ففي نهاية القسم الرئيسي من الوحدة التدريبية فان اكثر اجهزة الرياضي العضوية او قسم منها يعمل قريبا لقدرتها القصوى والعودة المتدرجة للنشاط الاقل جهدا يكون </a:t>
            </a:r>
            <a:r>
              <a:rPr lang="ar-IQ" dirty="0" err="1"/>
              <a:t>ضروريا.فالسبب</a:t>
            </a:r>
            <a:r>
              <a:rPr lang="ar-IQ" dirty="0"/>
              <a:t> الرئيسي هو ليس التوقف الفجائي للجهد الذي يؤدي الى تأثيرات فسيولوجية ونفسية سلبية فقط، ولكن اثناء التهدئة (القسم الختامي) يتحسن معدل الراحة وان تراكم حامض </a:t>
            </a:r>
            <a:r>
              <a:rPr lang="ar-IQ" dirty="0" err="1"/>
              <a:t>اللبنيك</a:t>
            </a:r>
            <a:r>
              <a:rPr lang="ar-IQ" dirty="0"/>
              <a:t> في الدم ينخفض بسرعة اكثر ايضا</a:t>
            </a:r>
            <a:r>
              <a:rPr lang="ar-IQ" dirty="0" smtClean="0"/>
              <a:t>.  </a:t>
            </a:r>
            <a:endParaRPr lang="en-US" dirty="0"/>
          </a:p>
        </p:txBody>
      </p:sp>
    </p:spTree>
    <p:extLst>
      <p:ext uri="{BB962C8B-B14F-4D97-AF65-F5344CB8AC3E}">
        <p14:creationId xmlns:p14="http://schemas.microsoft.com/office/powerpoint/2010/main" val="25111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4847"/>
            <a:ext cx="9601196" cy="967854"/>
          </a:xfrm>
        </p:spPr>
        <p:txBody>
          <a:bodyPr/>
          <a:lstStyle/>
          <a:p>
            <a:r>
              <a:rPr lang="ar-IQ" dirty="0" smtClean="0"/>
              <a:t>خطوات وضع البرنامج التدريبي</a:t>
            </a:r>
            <a:endParaRPr lang="en-US" dirty="0"/>
          </a:p>
        </p:txBody>
      </p:sp>
      <p:sp>
        <p:nvSpPr>
          <p:cNvPr id="3" name="Content Placeholder 2"/>
          <p:cNvSpPr>
            <a:spLocks noGrp="1"/>
          </p:cNvSpPr>
          <p:nvPr>
            <p:ph idx="1"/>
          </p:nvPr>
        </p:nvSpPr>
        <p:spPr>
          <a:xfrm>
            <a:off x="771181" y="1619480"/>
            <a:ext cx="10421956" cy="3804697"/>
          </a:xfrm>
        </p:spPr>
        <p:txBody>
          <a:bodyPr>
            <a:noAutofit/>
          </a:bodyPr>
          <a:lstStyle/>
          <a:p>
            <a:pPr lvl="0" algn="r" rtl="1"/>
            <a:r>
              <a:rPr lang="ar-IQ" sz="2000" b="1" dirty="0" smtClean="0"/>
              <a:t>1- المبادئ </a:t>
            </a:r>
            <a:r>
              <a:rPr lang="ar-IQ" sz="2000" b="1" dirty="0"/>
              <a:t>التي يقوم عليها المنهاج :-</a:t>
            </a:r>
            <a:endParaRPr lang="en-US" sz="2000" dirty="0"/>
          </a:p>
          <a:p>
            <a:pPr algn="r" rtl="1"/>
            <a:r>
              <a:rPr lang="ar-IQ" sz="2000" dirty="0"/>
              <a:t>ان تصميم اي برنامج للعبة او فعالية رياضية معينة يجب ان يبنى على الاسس والمبادئ العلمية مثل </a:t>
            </a:r>
            <a:r>
              <a:rPr lang="ar-IQ" sz="2000" dirty="0" err="1"/>
              <a:t>الفسلجة</a:t>
            </a:r>
            <a:r>
              <a:rPr lang="ar-IQ" sz="2000" dirty="0"/>
              <a:t> الرياضية، علم النفس الرياضي، علم الحركة، </a:t>
            </a:r>
            <a:r>
              <a:rPr lang="ar-IQ" sz="2000" dirty="0" err="1"/>
              <a:t>البايوميكانيك</a:t>
            </a:r>
            <a:r>
              <a:rPr lang="ar-IQ" sz="2000" dirty="0"/>
              <a:t>.</a:t>
            </a:r>
            <a:endParaRPr lang="en-US" sz="2000" dirty="0"/>
          </a:p>
          <a:p>
            <a:pPr lvl="0" algn="r" rtl="1"/>
            <a:r>
              <a:rPr lang="ar-IQ" sz="2000" b="1" dirty="0" smtClean="0"/>
              <a:t>2- الهدف </a:t>
            </a:r>
            <a:r>
              <a:rPr lang="ar-IQ" sz="2000" b="1" dirty="0"/>
              <a:t>العام والاهداف الفرعية للبرنامج :-</a:t>
            </a:r>
            <a:endParaRPr lang="en-US" sz="2000" dirty="0"/>
          </a:p>
          <a:p>
            <a:pPr algn="r" rtl="1"/>
            <a:r>
              <a:rPr lang="ar-IQ" sz="2000" dirty="0"/>
              <a:t>يستمد الهدف من هذه الخطة والذي يجب ان يكون قابل للتحقيق وان تحديد الاهداف بدقة يساعد بدرجة كبيرة في اختيار التمارين او الانشطة الملائمة وطرائق تنفيذها ووسائل تقييم هذه الاهداف.</a:t>
            </a:r>
            <a:endParaRPr lang="en-US" sz="2000" dirty="0"/>
          </a:p>
          <a:p>
            <a:pPr lvl="0" algn="r" rtl="1"/>
            <a:r>
              <a:rPr lang="ar-IQ" sz="2000" b="1" dirty="0" smtClean="0"/>
              <a:t>3- تحديد </a:t>
            </a:r>
            <a:r>
              <a:rPr lang="ar-IQ" sz="2000" b="1" dirty="0"/>
              <a:t>التمارين او الانشطة ضمن البرنامج التدريبي :-</a:t>
            </a:r>
            <a:endParaRPr lang="en-US" sz="2000" dirty="0"/>
          </a:p>
          <a:p>
            <a:pPr algn="r" rtl="1"/>
            <a:r>
              <a:rPr lang="ar-IQ" sz="2000" dirty="0"/>
              <a:t>وهي كما يأتي :  ا- الاحماء. ب- القسم الرئيسي. ج- الخاتمة.</a:t>
            </a:r>
            <a:endParaRPr lang="en-US" sz="2000" dirty="0"/>
          </a:p>
          <a:p>
            <a:pPr lvl="0" algn="r" rtl="1"/>
            <a:r>
              <a:rPr lang="ar-IQ" sz="2000" b="1" dirty="0" smtClean="0"/>
              <a:t>4- كيفية </a:t>
            </a:r>
            <a:r>
              <a:rPr lang="ar-IQ" sz="2000" b="1" dirty="0"/>
              <a:t>تنظيم التمارين او الانشطة ضمن البرنامج التدريبي :- </a:t>
            </a:r>
            <a:endParaRPr lang="en-US" sz="2000" dirty="0"/>
          </a:p>
          <a:p>
            <a:pPr algn="r" rtl="1"/>
            <a:r>
              <a:rPr lang="ar-IQ" sz="2000" dirty="0"/>
              <a:t>ان تنظيم الانشطة ضمن البرنامج يعتمد في الاساس على عدة عناصر وهي : الحمل التدريبي ومكوناته في كافة فترات ومراحل واسابيع والوحدات التدريبية، اضافة الى توزيع ازمنة التدريب لكل من جزء من أجزاء الاعداد ضمن البرنامج.</a:t>
            </a:r>
            <a:endParaRPr lang="en-US" sz="2000" dirty="0"/>
          </a:p>
          <a:p>
            <a:pPr algn="r" rtl="1"/>
            <a:endParaRPr lang="en-US" sz="2000" dirty="0"/>
          </a:p>
        </p:txBody>
      </p:sp>
    </p:spTree>
    <p:extLst>
      <p:ext uri="{BB962C8B-B14F-4D97-AF65-F5344CB8AC3E}">
        <p14:creationId xmlns:p14="http://schemas.microsoft.com/office/powerpoint/2010/main" val="413329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2197" y="616504"/>
            <a:ext cx="10532125" cy="5710859"/>
          </a:xfrm>
          <a:prstGeom prst="rect">
            <a:avLst/>
          </a:prstGeom>
        </p:spPr>
        <p:txBody>
          <a:bodyPr wrap="square">
            <a:spAutoFit/>
          </a:bodyPr>
          <a:lstStyle/>
          <a:p>
            <a:pPr marR="0" lvl="0" algn="r" rtl="1">
              <a:lnSpc>
                <a:spcPct val="150000"/>
              </a:lnSpc>
              <a:spcBef>
                <a:spcPts val="0"/>
              </a:spcBef>
              <a:spcAft>
                <a:spcPts val="1000"/>
              </a:spcAft>
            </a:pPr>
            <a:r>
              <a:rPr lang="ar-IQ" sz="2000" b="1" dirty="0" smtClean="0">
                <a:effectLst/>
                <a:latin typeface="Calibri" panose="020F0502020204030204" pitchFamily="34" charset="0"/>
                <a:ea typeface="Calibri" panose="020F0502020204030204" pitchFamily="34" charset="0"/>
                <a:cs typeface="Arial" panose="020B0604020202020204" pitchFamily="34" charset="0"/>
              </a:rPr>
              <a:t>5- الخطوات التنفيذية للبرنامج التدريبي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IQ" sz="2000" dirty="0" smtClean="0">
                <a:effectLst/>
                <a:latin typeface="Calibri" panose="020F0502020204030204" pitchFamily="34" charset="0"/>
                <a:ea typeface="Calibri" panose="020F0502020204030204" pitchFamily="34" charset="0"/>
                <a:cs typeface="Arial" panose="020B0604020202020204" pitchFamily="34" charset="0"/>
              </a:rPr>
              <a:t>عند تنفيذ خطوات البرنامج يجب الاهتمام بما يأتي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لقاء المدرب بالرياضي او اللاعبين قبل بدء الوحدة التدريبية لشرح مفرداتها والتعرف على المستوى الصحي لهم ومعرفة تأثير الحمل السابق وحل بعض المشاكل.</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تنظيم مكان التدريب من قبل المدرب ومساعده.</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تحضير الاجهزة والادوات اللازمة للتدريب.</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اجراء عملية الاحماء.</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تنفيذ مفردات الوحدة التدريبية بشكل متدرج وعلمي لتحقيق الاهداف المرسومة.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اجراء عملية التهدئة.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R="0" lvl="0" algn="r" rtl="1">
              <a:lnSpc>
                <a:spcPct val="150000"/>
              </a:lnSpc>
              <a:spcBef>
                <a:spcPts val="0"/>
              </a:spcBef>
            </a:pPr>
            <a:r>
              <a:rPr lang="ar-IQ" sz="2000" b="1" dirty="0" smtClean="0">
                <a:effectLst/>
                <a:latin typeface="Calibri" panose="020F0502020204030204" pitchFamily="34" charset="0"/>
                <a:ea typeface="Calibri" panose="020F0502020204030204" pitchFamily="34" charset="0"/>
                <a:cs typeface="Arial" panose="020B0604020202020204" pitchFamily="34" charset="0"/>
              </a:rPr>
              <a:t>6- تقويم البرنامج التدريبي :-</a:t>
            </a:r>
            <a:r>
              <a:rPr lang="ar-IQ" sz="2000" dirty="0" smtClean="0">
                <a:effectLst/>
                <a:latin typeface="Calibri" panose="020F0502020204030204" pitchFamily="34" charset="0"/>
                <a:ea typeface="Calibri" panose="020F0502020204030204" pitchFamily="34" charset="0"/>
                <a:cs typeface="Arial" panose="020B0604020202020204" pitchFamily="34" charset="0"/>
              </a:rPr>
              <a:t>على المدرب تحديد تواريخ ايام تقويم كافة جوانب البرامج البدنية والمهارية والخططية والنفسية والنظرية من خلال الاختبارات الخاصة بذلك. وذلك من اجل معرفة نقاط الضعف والقوة مع اجراء بعض التعديلات الازمة في جزء او اجزاء البرنامج لتحقيق افضل النتائج.</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457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025" y="648752"/>
            <a:ext cx="9683826" cy="5606663"/>
          </a:xfrm>
          <a:prstGeom prst="rect">
            <a:avLst/>
          </a:prstGeom>
        </p:spPr>
        <p:txBody>
          <a:bodyPr wrap="square">
            <a:spAutoFit/>
          </a:bodyPr>
          <a:lstStyle/>
          <a:p>
            <a:pPr marR="0" lvl="0" algn="r" rtl="1">
              <a:lnSpc>
                <a:spcPct val="150000"/>
              </a:lnSpc>
              <a:spcBef>
                <a:spcPts val="0"/>
              </a:spcBef>
              <a:spcAft>
                <a:spcPts val="1000"/>
              </a:spcAft>
            </a:pPr>
            <a:r>
              <a:rPr lang="ar-IQ" sz="2000" b="1" dirty="0" smtClean="0">
                <a:effectLst/>
                <a:latin typeface="Calibri" panose="020F0502020204030204" pitchFamily="34" charset="0"/>
                <a:ea typeface="Calibri" panose="020F0502020204030204" pitchFamily="34" charset="0"/>
                <a:cs typeface="Arial" panose="020B0604020202020204" pitchFamily="34" charset="0"/>
              </a:rPr>
              <a:t>7- تطوير البرنامج التدريبي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ar-IQ" sz="2000" dirty="0" smtClean="0">
                <a:effectLst/>
                <a:latin typeface="Calibri" panose="020F0502020204030204" pitchFamily="34" charset="0"/>
                <a:ea typeface="Calibri" panose="020F0502020204030204" pitchFamily="34" charset="0"/>
                <a:cs typeface="Arial" panose="020B0604020202020204" pitchFamily="34" charset="0"/>
              </a:rPr>
              <a:t>على المدرب ان يعمل دائما على تطوير البرنامج باستمرار اعتمادا على خبرته والمعلومات الجديدة التي حصل عليها من نتائج البحوث في العلوم المتعلقة بالتدريب الرياضي وكذلك استخدام الوسائل المساعدة الكثيرة في التدريب ايضا. </a:t>
            </a:r>
            <a:r>
              <a:rPr lang="ar-IQ" sz="2000" dirty="0" err="1" smtClean="0">
                <a:effectLst/>
                <a:latin typeface="Calibri" panose="020F0502020204030204" pitchFamily="34" charset="0"/>
                <a:ea typeface="Calibri" panose="020F0502020204030204" pitchFamily="34" charset="0"/>
                <a:cs typeface="Arial" panose="020B0604020202020204" pitchFamily="34" charset="0"/>
              </a:rPr>
              <a:t>ولاجل</a:t>
            </a:r>
            <a:r>
              <a:rPr lang="ar-IQ" sz="2000" dirty="0" smtClean="0">
                <a:effectLst/>
                <a:latin typeface="Calibri" panose="020F0502020204030204" pitchFamily="34" charset="0"/>
                <a:ea typeface="Calibri" panose="020F0502020204030204" pitchFamily="34" charset="0"/>
                <a:cs typeface="Arial" panose="020B0604020202020204" pitchFamily="34" charset="0"/>
              </a:rPr>
              <a:t> تطوير البرنامج التدريبي على المدرب عمل ما يأتي :- </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1000"/>
              </a:spcAft>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تحديد هدف عملية التطوير بدقة تامة.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1000"/>
              </a:spcAft>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تحديد الظروف النفسية والاجتماعية للرياضين بدقة تامة.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1000"/>
              </a:spcAft>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تحديد افضل اساليب التقويم لكل نشاط او تمرين ضمن البرنامج بشكل دقيق.</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1000"/>
              </a:spcAft>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تحديد افضل الطرائق والاساليب التدريبية بشكل دقيق.</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50000"/>
              </a:lnSpc>
              <a:spcBef>
                <a:spcPts val="0"/>
              </a:spcBef>
              <a:spcAft>
                <a:spcPts val="1000"/>
              </a:spcAft>
              <a:buFont typeface="Symbol" panose="05050102010706020507" pitchFamily="18" charset="2"/>
              <a:buBlip>
                <a:blip r:embed="rId2"/>
              </a:buBlip>
            </a:pPr>
            <a:r>
              <a:rPr lang="ar-IQ" sz="2000" dirty="0" smtClean="0">
                <a:effectLst/>
                <a:latin typeface="Calibri" panose="020F0502020204030204" pitchFamily="34" charset="0"/>
                <a:ea typeface="Calibri" panose="020F0502020204030204" pitchFamily="34" charset="0"/>
                <a:cs typeface="Arial" panose="020B0604020202020204" pitchFamily="34" charset="0"/>
              </a:rPr>
              <a:t>تحديد الفروق الفردية للرياضين بدقة تامة.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457200" marR="0" algn="r" rtl="1">
              <a:lnSpc>
                <a:spcPct val="150000"/>
              </a:lnSpc>
              <a:spcBef>
                <a:spcPts val="0"/>
              </a:spcBef>
              <a:spcAft>
                <a:spcPts val="1000"/>
              </a:spcAft>
            </a:pPr>
            <a:r>
              <a:rPr lang="en-US" sz="2000" dirty="0" smtClean="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29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ar-IQ" sz="2800" b="1" dirty="0" smtClean="0"/>
              <a:t>خطة الوحدة التدريبية</a:t>
            </a:r>
            <a:r>
              <a:rPr lang="ar-IQ" sz="2400" dirty="0" smtClean="0"/>
              <a:t/>
            </a:r>
            <a:br>
              <a:rPr lang="ar-IQ" sz="2400" dirty="0" smtClean="0"/>
            </a:br>
            <a:r>
              <a:rPr lang="ar-IQ" sz="2400" dirty="0"/>
              <a:t>تعتبر الوحدة التدريبية الاداة الرئيسية المستخدمة في تنظيم التدريب في الوحدة التدريبية يمكن للمدرب ان يأخذ رأي الرياضي ويشاركه في وضع مفردات هذه الوحدة.</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3650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5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4">
                                            <p:graphicEl>
                                              <a:dgm id="{ED1D4782-5E50-4585-9B59-DD65D847DB6C}"/>
                                            </p:graphicEl>
                                          </p:spTgt>
                                        </p:tgtEl>
                                        <p:attrNameLst>
                                          <p:attrName>style.visibility</p:attrName>
                                        </p:attrNameLst>
                                      </p:cBhvr>
                                      <p:to>
                                        <p:strVal val="visible"/>
                                      </p:to>
                                    </p:set>
                                    <p:animScale>
                                      <p:cBhvr>
                                        <p:cTn id="25" dur="1000" decel="50000" fill="hold">
                                          <p:stCondLst>
                                            <p:cond delay="0"/>
                                          </p:stCondLst>
                                        </p:cTn>
                                        <p:tgtEl>
                                          <p:spTgt spid="4">
                                            <p:graphicEl>
                                              <a:dgm id="{ED1D4782-5E50-4585-9B59-DD65D847DB6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4">
                                            <p:graphicEl>
                                              <a:dgm id="{ED1D4782-5E50-4585-9B59-DD65D847DB6C}"/>
                                            </p:graphicEl>
                                          </p:spTgt>
                                        </p:tgtEl>
                                        <p:attrNameLst>
                                          <p:attrName>ppt_x</p:attrName>
                                          <p:attrName>ppt_y</p:attrName>
                                        </p:attrNameLst>
                                      </p:cBhvr>
                                    </p:animMotion>
                                    <p:animEffect transition="in" filter="fade">
                                      <p:cBhvr>
                                        <p:cTn id="27" dur="1000"/>
                                        <p:tgtEl>
                                          <p:spTgt spid="4">
                                            <p:graphicEl>
                                              <a:dgm id="{ED1D4782-5E50-4585-9B59-DD65D847DB6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4">
                                            <p:graphicEl>
                                              <a:dgm id="{14E1A419-E6E9-4430-9F7E-E9D9D6EEBB8B}"/>
                                            </p:graphicEl>
                                          </p:spTgt>
                                        </p:tgtEl>
                                        <p:attrNameLst>
                                          <p:attrName>style.visibility</p:attrName>
                                        </p:attrNameLst>
                                      </p:cBhvr>
                                      <p:to>
                                        <p:strVal val="visible"/>
                                      </p:to>
                                    </p:set>
                                    <p:animScale>
                                      <p:cBhvr>
                                        <p:cTn id="32" dur="1000" decel="50000" fill="hold">
                                          <p:stCondLst>
                                            <p:cond delay="0"/>
                                          </p:stCondLst>
                                        </p:cTn>
                                        <p:tgtEl>
                                          <p:spTgt spid="4">
                                            <p:graphicEl>
                                              <a:dgm id="{14E1A419-E6E9-4430-9F7E-E9D9D6EEBB8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graphicEl>
                                              <a:dgm id="{14E1A419-E6E9-4430-9F7E-E9D9D6EEBB8B}"/>
                                            </p:graphicEl>
                                          </p:spTgt>
                                        </p:tgtEl>
                                        <p:attrNameLst>
                                          <p:attrName>ppt_x</p:attrName>
                                          <p:attrName>ppt_y</p:attrName>
                                        </p:attrNameLst>
                                      </p:cBhvr>
                                    </p:animMotion>
                                    <p:animEffect transition="in" filter="fade">
                                      <p:cBhvr>
                                        <p:cTn id="34" dur="1000"/>
                                        <p:tgtEl>
                                          <p:spTgt spid="4">
                                            <p:graphicEl>
                                              <a:dgm id="{14E1A419-E6E9-4430-9F7E-E9D9D6EEBB8B}"/>
                                            </p:graphic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4">
                                            <p:graphicEl>
                                              <a:dgm id="{A5E53EA3-ED93-4711-8771-85B009A11C3B}"/>
                                            </p:graphicEl>
                                          </p:spTgt>
                                        </p:tgtEl>
                                        <p:attrNameLst>
                                          <p:attrName>style.visibility</p:attrName>
                                        </p:attrNameLst>
                                      </p:cBhvr>
                                      <p:to>
                                        <p:strVal val="visible"/>
                                      </p:to>
                                    </p:set>
                                    <p:animScale>
                                      <p:cBhvr>
                                        <p:cTn id="37" dur="1000" decel="50000" fill="hold">
                                          <p:stCondLst>
                                            <p:cond delay="0"/>
                                          </p:stCondLst>
                                        </p:cTn>
                                        <p:tgtEl>
                                          <p:spTgt spid="4">
                                            <p:graphicEl>
                                              <a:dgm id="{A5E53EA3-ED93-4711-8771-85B009A11C3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
                                            <p:graphicEl>
                                              <a:dgm id="{A5E53EA3-ED93-4711-8771-85B009A11C3B}"/>
                                            </p:graphicEl>
                                          </p:spTgt>
                                        </p:tgtEl>
                                        <p:attrNameLst>
                                          <p:attrName>ppt_x</p:attrName>
                                          <p:attrName>ppt_y</p:attrName>
                                        </p:attrNameLst>
                                      </p:cBhvr>
                                    </p:animMotion>
                                    <p:animEffect transition="in" filter="fade">
                                      <p:cBhvr>
                                        <p:cTn id="39" dur="1000"/>
                                        <p:tgtEl>
                                          <p:spTgt spid="4">
                                            <p:graphicEl>
                                              <a:dgm id="{A5E53EA3-ED93-4711-8771-85B009A11C3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2" presetClass="entr" presetSubtype="0" fill="hold" grpId="0" nodeType="clickEffect">
                                  <p:stCondLst>
                                    <p:cond delay="0"/>
                                  </p:stCondLst>
                                  <p:childTnLst>
                                    <p:set>
                                      <p:cBhvr>
                                        <p:cTn id="43" dur="1" fill="hold">
                                          <p:stCondLst>
                                            <p:cond delay="0"/>
                                          </p:stCondLst>
                                        </p:cTn>
                                        <p:tgtEl>
                                          <p:spTgt spid="4">
                                            <p:graphicEl>
                                              <a:dgm id="{30C5354B-E333-44A2-AA3B-FF3111545BD5}"/>
                                            </p:graphicEl>
                                          </p:spTgt>
                                        </p:tgtEl>
                                        <p:attrNameLst>
                                          <p:attrName>style.visibility</p:attrName>
                                        </p:attrNameLst>
                                      </p:cBhvr>
                                      <p:to>
                                        <p:strVal val="visible"/>
                                      </p:to>
                                    </p:set>
                                    <p:animScale>
                                      <p:cBhvr>
                                        <p:cTn id="44" dur="1000" decel="50000" fill="hold">
                                          <p:stCondLst>
                                            <p:cond delay="0"/>
                                          </p:stCondLst>
                                        </p:cTn>
                                        <p:tgtEl>
                                          <p:spTgt spid="4">
                                            <p:graphicEl>
                                              <a:dgm id="{30C5354B-E333-44A2-AA3B-FF3111545BD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4">
                                            <p:graphicEl>
                                              <a:dgm id="{30C5354B-E333-44A2-AA3B-FF3111545BD5}"/>
                                            </p:graphicEl>
                                          </p:spTgt>
                                        </p:tgtEl>
                                        <p:attrNameLst>
                                          <p:attrName>ppt_x</p:attrName>
                                          <p:attrName>ppt_y</p:attrName>
                                        </p:attrNameLst>
                                      </p:cBhvr>
                                    </p:animMotion>
                                    <p:animEffect transition="in" filter="fade">
                                      <p:cBhvr>
                                        <p:cTn id="46" dur="1000"/>
                                        <p:tgtEl>
                                          <p:spTgt spid="4">
                                            <p:graphicEl>
                                              <a:dgm id="{30C5354B-E333-44A2-AA3B-FF3111545BD5}"/>
                                            </p:graphicEl>
                                          </p:spTgt>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4">
                                            <p:graphicEl>
                                              <a:dgm id="{3D552878-FF77-4AA9-A833-A507DE758956}"/>
                                            </p:graphicEl>
                                          </p:spTgt>
                                        </p:tgtEl>
                                        <p:attrNameLst>
                                          <p:attrName>style.visibility</p:attrName>
                                        </p:attrNameLst>
                                      </p:cBhvr>
                                      <p:to>
                                        <p:strVal val="visible"/>
                                      </p:to>
                                    </p:set>
                                    <p:animScale>
                                      <p:cBhvr>
                                        <p:cTn id="49" dur="1000" decel="50000" fill="hold">
                                          <p:stCondLst>
                                            <p:cond delay="0"/>
                                          </p:stCondLst>
                                        </p:cTn>
                                        <p:tgtEl>
                                          <p:spTgt spid="4">
                                            <p:graphicEl>
                                              <a:dgm id="{3D552878-FF77-4AA9-A833-A507DE75895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4">
                                            <p:graphicEl>
                                              <a:dgm id="{3D552878-FF77-4AA9-A833-A507DE758956}"/>
                                            </p:graphicEl>
                                          </p:spTgt>
                                        </p:tgtEl>
                                        <p:attrNameLst>
                                          <p:attrName>ppt_x</p:attrName>
                                          <p:attrName>ppt_y</p:attrName>
                                        </p:attrNameLst>
                                      </p:cBhvr>
                                    </p:animMotion>
                                    <p:animEffect transition="in" filter="fade">
                                      <p:cBhvr>
                                        <p:cTn id="51" dur="1000"/>
                                        <p:tgtEl>
                                          <p:spTgt spid="4">
                                            <p:graphicEl>
                                              <a:dgm id="{3D552878-FF77-4AA9-A833-A507DE758956}"/>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4">
                                            <p:graphicEl>
                                              <a:dgm id="{A5A6E74F-7F30-4850-AD1E-6514F43D4630}"/>
                                            </p:graphicEl>
                                          </p:spTgt>
                                        </p:tgtEl>
                                        <p:attrNameLst>
                                          <p:attrName>style.visibility</p:attrName>
                                        </p:attrNameLst>
                                      </p:cBhvr>
                                      <p:to>
                                        <p:strVal val="visible"/>
                                      </p:to>
                                    </p:set>
                                    <p:animScale>
                                      <p:cBhvr>
                                        <p:cTn id="56" dur="1000" decel="50000" fill="hold">
                                          <p:stCondLst>
                                            <p:cond delay="0"/>
                                          </p:stCondLst>
                                        </p:cTn>
                                        <p:tgtEl>
                                          <p:spTgt spid="4">
                                            <p:graphicEl>
                                              <a:dgm id="{A5A6E74F-7F30-4850-AD1E-6514F43D463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4">
                                            <p:graphicEl>
                                              <a:dgm id="{A5A6E74F-7F30-4850-AD1E-6514F43D4630}"/>
                                            </p:graphicEl>
                                          </p:spTgt>
                                        </p:tgtEl>
                                        <p:attrNameLst>
                                          <p:attrName>ppt_x</p:attrName>
                                          <p:attrName>ppt_y</p:attrName>
                                        </p:attrNameLst>
                                      </p:cBhvr>
                                    </p:animMotion>
                                    <p:animEffect transition="in" filter="fade">
                                      <p:cBhvr>
                                        <p:cTn id="58" dur="1000"/>
                                        <p:tgtEl>
                                          <p:spTgt spid="4">
                                            <p:graphicEl>
                                              <a:dgm id="{A5A6E74F-7F30-4850-AD1E-6514F43D4630}"/>
                                            </p:graphicEl>
                                          </p:spTgt>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4">
                                            <p:graphicEl>
                                              <a:dgm id="{8549B7FB-8C28-467C-AE96-5860475DEC38}"/>
                                            </p:graphicEl>
                                          </p:spTgt>
                                        </p:tgtEl>
                                        <p:attrNameLst>
                                          <p:attrName>style.visibility</p:attrName>
                                        </p:attrNameLst>
                                      </p:cBhvr>
                                      <p:to>
                                        <p:strVal val="visible"/>
                                      </p:to>
                                    </p:set>
                                    <p:animScale>
                                      <p:cBhvr>
                                        <p:cTn id="61" dur="1000" decel="50000" fill="hold">
                                          <p:stCondLst>
                                            <p:cond delay="0"/>
                                          </p:stCondLst>
                                        </p:cTn>
                                        <p:tgtEl>
                                          <p:spTgt spid="4">
                                            <p:graphicEl>
                                              <a:dgm id="{8549B7FB-8C28-467C-AE96-5860475DEC3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4">
                                            <p:graphicEl>
                                              <a:dgm id="{8549B7FB-8C28-467C-AE96-5860475DEC38}"/>
                                            </p:graphicEl>
                                          </p:spTgt>
                                        </p:tgtEl>
                                        <p:attrNameLst>
                                          <p:attrName>ppt_x</p:attrName>
                                          <p:attrName>ppt_y</p:attrName>
                                        </p:attrNameLst>
                                      </p:cBhvr>
                                    </p:animMotion>
                                    <p:animEffect transition="in" filter="fade">
                                      <p:cBhvr>
                                        <p:cTn id="63" dur="1000"/>
                                        <p:tgtEl>
                                          <p:spTgt spid="4">
                                            <p:graphicEl>
                                              <a:dgm id="{8549B7FB-8C28-467C-AE96-5860475DEC38}"/>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2" presetClass="entr" presetSubtype="0" fill="hold" grpId="0" nodeType="clickEffect">
                                  <p:stCondLst>
                                    <p:cond delay="0"/>
                                  </p:stCondLst>
                                  <p:childTnLst>
                                    <p:set>
                                      <p:cBhvr>
                                        <p:cTn id="67" dur="1" fill="hold">
                                          <p:stCondLst>
                                            <p:cond delay="0"/>
                                          </p:stCondLst>
                                        </p:cTn>
                                        <p:tgtEl>
                                          <p:spTgt spid="4">
                                            <p:graphicEl>
                                              <a:dgm id="{5F766081-A899-4198-8E31-BAEF535CB913}"/>
                                            </p:graphicEl>
                                          </p:spTgt>
                                        </p:tgtEl>
                                        <p:attrNameLst>
                                          <p:attrName>style.visibility</p:attrName>
                                        </p:attrNameLst>
                                      </p:cBhvr>
                                      <p:to>
                                        <p:strVal val="visible"/>
                                      </p:to>
                                    </p:set>
                                    <p:animScale>
                                      <p:cBhvr>
                                        <p:cTn id="68" dur="1000" decel="50000" fill="hold">
                                          <p:stCondLst>
                                            <p:cond delay="0"/>
                                          </p:stCondLst>
                                        </p:cTn>
                                        <p:tgtEl>
                                          <p:spTgt spid="4">
                                            <p:graphicEl>
                                              <a:dgm id="{5F766081-A899-4198-8E31-BAEF535CB91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4">
                                            <p:graphicEl>
                                              <a:dgm id="{5F766081-A899-4198-8E31-BAEF535CB913}"/>
                                            </p:graphicEl>
                                          </p:spTgt>
                                        </p:tgtEl>
                                        <p:attrNameLst>
                                          <p:attrName>ppt_x</p:attrName>
                                          <p:attrName>ppt_y</p:attrName>
                                        </p:attrNameLst>
                                      </p:cBhvr>
                                    </p:animMotion>
                                    <p:animEffect transition="in" filter="fade">
                                      <p:cBhvr>
                                        <p:cTn id="70" dur="1000"/>
                                        <p:tgtEl>
                                          <p:spTgt spid="4">
                                            <p:graphicEl>
                                              <a:dgm id="{5F766081-A899-4198-8E31-BAEF535CB913}"/>
                                            </p:graphicEl>
                                          </p:spTgt>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4">
                                            <p:graphicEl>
                                              <a:dgm id="{05F7BE9C-587E-4E81-8659-4CF56D1FF376}"/>
                                            </p:graphicEl>
                                          </p:spTgt>
                                        </p:tgtEl>
                                        <p:attrNameLst>
                                          <p:attrName>style.visibility</p:attrName>
                                        </p:attrNameLst>
                                      </p:cBhvr>
                                      <p:to>
                                        <p:strVal val="visible"/>
                                      </p:to>
                                    </p:set>
                                    <p:animScale>
                                      <p:cBhvr>
                                        <p:cTn id="73" dur="1000" decel="50000" fill="hold">
                                          <p:stCondLst>
                                            <p:cond delay="0"/>
                                          </p:stCondLst>
                                        </p:cTn>
                                        <p:tgtEl>
                                          <p:spTgt spid="4">
                                            <p:graphicEl>
                                              <a:dgm id="{05F7BE9C-587E-4E81-8659-4CF56D1FF37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4">
                                            <p:graphicEl>
                                              <a:dgm id="{05F7BE9C-587E-4E81-8659-4CF56D1FF376}"/>
                                            </p:graphicEl>
                                          </p:spTgt>
                                        </p:tgtEl>
                                        <p:attrNameLst>
                                          <p:attrName>ppt_x</p:attrName>
                                          <p:attrName>ppt_y</p:attrName>
                                        </p:attrNameLst>
                                      </p:cBhvr>
                                    </p:animMotion>
                                    <p:animEffect transition="in" filter="fade">
                                      <p:cBhvr>
                                        <p:cTn id="75" dur="1000"/>
                                        <p:tgtEl>
                                          <p:spTgt spid="4">
                                            <p:graphicEl>
                                              <a:dgm id="{05F7BE9C-587E-4E81-8659-4CF56D1F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اشكال الوحدات التدريبية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85162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7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graphicEl>
                                              <a:dgm id="{EA42BAAA-58BA-4A3B-B708-E9AE0C04AEEE}"/>
                                            </p:graphicEl>
                                          </p:spTgt>
                                        </p:tgtEl>
                                        <p:attrNameLst>
                                          <p:attrName>style.visibility</p:attrName>
                                        </p:attrNameLst>
                                      </p:cBhvr>
                                      <p:to>
                                        <p:strVal val="visible"/>
                                      </p:to>
                                    </p:set>
                                    <p:animEffect transition="in" filter="randombar(horizontal)">
                                      <p:cBhvr>
                                        <p:cTn id="11" dur="500"/>
                                        <p:tgtEl>
                                          <p:spTgt spid="4">
                                            <p:graphicEl>
                                              <a:dgm id="{EA42BAAA-58BA-4A3B-B708-E9AE0C04AEEE}"/>
                                            </p:graphicEl>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graphicEl>
                                              <a:dgm id="{C4209EC9-906F-4707-BDA7-07FA23BCBE7D}"/>
                                            </p:graphicEl>
                                          </p:spTgt>
                                        </p:tgtEl>
                                        <p:attrNameLst>
                                          <p:attrName>style.visibility</p:attrName>
                                        </p:attrNameLst>
                                      </p:cBhvr>
                                      <p:to>
                                        <p:strVal val="visible"/>
                                      </p:to>
                                    </p:set>
                                    <p:animEffect transition="in" filter="randombar(horizontal)">
                                      <p:cBhvr>
                                        <p:cTn id="14" dur="500"/>
                                        <p:tgtEl>
                                          <p:spTgt spid="4">
                                            <p:graphicEl>
                                              <a:dgm id="{C4209EC9-906F-4707-BDA7-07FA23BCBE7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graphicEl>
                                              <a:dgm id="{964C80B9-1B2B-4C6F-914C-7FE2EB75D727}"/>
                                            </p:graphicEl>
                                          </p:spTgt>
                                        </p:tgtEl>
                                        <p:attrNameLst>
                                          <p:attrName>style.visibility</p:attrName>
                                        </p:attrNameLst>
                                      </p:cBhvr>
                                      <p:to>
                                        <p:strVal val="visible"/>
                                      </p:to>
                                    </p:set>
                                    <p:animEffect transition="in" filter="randombar(horizontal)">
                                      <p:cBhvr>
                                        <p:cTn id="19" dur="500"/>
                                        <p:tgtEl>
                                          <p:spTgt spid="4">
                                            <p:graphicEl>
                                              <a:dgm id="{964C80B9-1B2B-4C6F-914C-7FE2EB75D727}"/>
                                            </p:graphic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
                                            <p:graphicEl>
                                              <a:dgm id="{432847E0-9536-485A-B20C-FA511DE0F3EB}"/>
                                            </p:graphicEl>
                                          </p:spTgt>
                                        </p:tgtEl>
                                        <p:attrNameLst>
                                          <p:attrName>style.visibility</p:attrName>
                                        </p:attrNameLst>
                                      </p:cBhvr>
                                      <p:to>
                                        <p:strVal val="visible"/>
                                      </p:to>
                                    </p:set>
                                    <p:animEffect transition="in" filter="randombar(horizontal)">
                                      <p:cBhvr>
                                        <p:cTn id="22" dur="500"/>
                                        <p:tgtEl>
                                          <p:spTgt spid="4">
                                            <p:graphicEl>
                                              <a:dgm id="{432847E0-9536-485A-B20C-FA511DE0F3EB}"/>
                                            </p:graphic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graphicEl>
                                              <a:dgm id="{09C2D833-DFEC-4007-923D-0699819B9C44}"/>
                                            </p:graphicEl>
                                          </p:spTgt>
                                        </p:tgtEl>
                                        <p:attrNameLst>
                                          <p:attrName>style.visibility</p:attrName>
                                        </p:attrNameLst>
                                      </p:cBhvr>
                                      <p:to>
                                        <p:strVal val="visible"/>
                                      </p:to>
                                    </p:set>
                                    <p:animEffect transition="in" filter="randombar(horizontal)">
                                      <p:cBhvr>
                                        <p:cTn id="25" dur="500"/>
                                        <p:tgtEl>
                                          <p:spTgt spid="4">
                                            <p:graphicEl>
                                              <a:dgm id="{09C2D833-DFEC-4007-923D-0699819B9C4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graphicEl>
                                              <a:dgm id="{BA79C8A4-09D1-4B75-B27F-233BADF9DE1D}"/>
                                            </p:graphicEl>
                                          </p:spTgt>
                                        </p:tgtEl>
                                        <p:attrNameLst>
                                          <p:attrName>style.visibility</p:attrName>
                                        </p:attrNameLst>
                                      </p:cBhvr>
                                      <p:to>
                                        <p:strVal val="visible"/>
                                      </p:to>
                                    </p:set>
                                    <p:animEffect transition="in" filter="randombar(horizontal)">
                                      <p:cBhvr>
                                        <p:cTn id="30" dur="500"/>
                                        <p:tgtEl>
                                          <p:spTgt spid="4">
                                            <p:graphicEl>
                                              <a:dgm id="{BA79C8A4-09D1-4B75-B27F-233BADF9DE1D}"/>
                                            </p:graphic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4">
                                            <p:graphicEl>
                                              <a:dgm id="{D1FE8FFA-B62E-46AE-95BB-A921B9FD8884}"/>
                                            </p:graphicEl>
                                          </p:spTgt>
                                        </p:tgtEl>
                                        <p:attrNameLst>
                                          <p:attrName>style.visibility</p:attrName>
                                        </p:attrNameLst>
                                      </p:cBhvr>
                                      <p:to>
                                        <p:strVal val="visible"/>
                                      </p:to>
                                    </p:set>
                                    <p:animEffect transition="in" filter="randombar(horizontal)">
                                      <p:cBhvr>
                                        <p:cTn id="33" dur="500"/>
                                        <p:tgtEl>
                                          <p:spTgt spid="4">
                                            <p:graphicEl>
                                              <a:dgm id="{D1FE8FFA-B62E-46AE-95BB-A921B9FD8884}"/>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graphicEl>
                                              <a:dgm id="{04C4592D-E143-4B9F-9937-53D07124B097}"/>
                                            </p:graphicEl>
                                          </p:spTgt>
                                        </p:tgtEl>
                                        <p:attrNameLst>
                                          <p:attrName>style.visibility</p:attrName>
                                        </p:attrNameLst>
                                      </p:cBhvr>
                                      <p:to>
                                        <p:strVal val="visible"/>
                                      </p:to>
                                    </p:set>
                                    <p:animEffect transition="in" filter="randombar(horizontal)">
                                      <p:cBhvr>
                                        <p:cTn id="36" dur="500"/>
                                        <p:tgtEl>
                                          <p:spTgt spid="4">
                                            <p:graphicEl>
                                              <a:dgm id="{04C4592D-E143-4B9F-9937-53D07124B09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
                                            <p:graphicEl>
                                              <a:dgm id="{55DC84B0-63E7-4F6B-896C-DB6175B1FE00}"/>
                                            </p:graphicEl>
                                          </p:spTgt>
                                        </p:tgtEl>
                                        <p:attrNameLst>
                                          <p:attrName>style.visibility</p:attrName>
                                        </p:attrNameLst>
                                      </p:cBhvr>
                                      <p:to>
                                        <p:strVal val="visible"/>
                                      </p:to>
                                    </p:set>
                                    <p:animEffect transition="in" filter="randombar(horizontal)">
                                      <p:cBhvr>
                                        <p:cTn id="41" dur="500"/>
                                        <p:tgtEl>
                                          <p:spTgt spid="4">
                                            <p:graphicEl>
                                              <a:dgm id="{55DC84B0-63E7-4F6B-896C-DB6175B1FE00}"/>
                                            </p:graphic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
                                            <p:graphicEl>
                                              <a:dgm id="{D53C79F2-487D-47ED-B240-83B05EDD4B24}"/>
                                            </p:graphicEl>
                                          </p:spTgt>
                                        </p:tgtEl>
                                        <p:attrNameLst>
                                          <p:attrName>style.visibility</p:attrName>
                                        </p:attrNameLst>
                                      </p:cBhvr>
                                      <p:to>
                                        <p:strVal val="visible"/>
                                      </p:to>
                                    </p:set>
                                    <p:animEffect transition="in" filter="randombar(horizontal)">
                                      <p:cBhvr>
                                        <p:cTn id="44" dur="500"/>
                                        <p:tgtEl>
                                          <p:spTgt spid="4">
                                            <p:graphicEl>
                                              <a:dgm id="{D53C79F2-487D-47ED-B240-83B05EDD4B24}"/>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graphicEl>
                                              <a:dgm id="{37503366-36D6-4B09-8951-8DF9636C831B}"/>
                                            </p:graphicEl>
                                          </p:spTgt>
                                        </p:tgtEl>
                                        <p:attrNameLst>
                                          <p:attrName>style.visibility</p:attrName>
                                        </p:attrNameLst>
                                      </p:cBhvr>
                                      <p:to>
                                        <p:strVal val="visible"/>
                                      </p:to>
                                    </p:set>
                                    <p:animEffect transition="in" filter="randombar(horizontal)">
                                      <p:cBhvr>
                                        <p:cTn id="47" dur="500"/>
                                        <p:tgtEl>
                                          <p:spTgt spid="4">
                                            <p:graphicEl>
                                              <a:dgm id="{37503366-36D6-4B09-8951-8DF9636C831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graphicEl>
                                              <a:dgm id="{8F54BE66-4F0D-40BC-9D9A-693081F33B0C}"/>
                                            </p:graphicEl>
                                          </p:spTgt>
                                        </p:tgtEl>
                                        <p:attrNameLst>
                                          <p:attrName>style.visibility</p:attrName>
                                        </p:attrNameLst>
                                      </p:cBhvr>
                                      <p:to>
                                        <p:strVal val="visible"/>
                                      </p:to>
                                    </p:set>
                                    <p:animEffect transition="in" filter="randombar(horizontal)">
                                      <p:cBhvr>
                                        <p:cTn id="52" dur="500"/>
                                        <p:tgtEl>
                                          <p:spTgt spid="4">
                                            <p:graphicEl>
                                              <a:dgm id="{8F54BE66-4F0D-40BC-9D9A-693081F33B0C}"/>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
                                            <p:graphicEl>
                                              <a:dgm id="{10E11F44-F2A5-4962-AFCB-01B84B0205A3}"/>
                                            </p:graphicEl>
                                          </p:spTgt>
                                        </p:tgtEl>
                                        <p:attrNameLst>
                                          <p:attrName>style.visibility</p:attrName>
                                        </p:attrNameLst>
                                      </p:cBhvr>
                                      <p:to>
                                        <p:strVal val="visible"/>
                                      </p:to>
                                    </p:set>
                                    <p:animEffect transition="in" filter="randombar(horizontal)">
                                      <p:cBhvr>
                                        <p:cTn id="55" dur="500"/>
                                        <p:tgtEl>
                                          <p:spTgt spid="4">
                                            <p:graphicEl>
                                              <a:dgm id="{10E11F44-F2A5-4962-AFCB-01B84B0205A3}"/>
                                            </p:graphicEl>
                                          </p:spTgt>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
                                            <p:graphicEl>
                                              <a:dgm id="{6A6AD28B-194F-4E7C-8F57-552008329751}"/>
                                            </p:graphicEl>
                                          </p:spTgt>
                                        </p:tgtEl>
                                        <p:attrNameLst>
                                          <p:attrName>style.visibility</p:attrName>
                                        </p:attrNameLst>
                                      </p:cBhvr>
                                      <p:to>
                                        <p:strVal val="visible"/>
                                      </p:to>
                                    </p:set>
                                    <p:animEffect transition="in" filter="randombar(horizontal)">
                                      <p:cBhvr>
                                        <p:cTn id="58" dur="500"/>
                                        <p:tgtEl>
                                          <p:spTgt spid="4">
                                            <p:graphicEl>
                                              <a:dgm id="{6A6AD28B-194F-4E7C-8F57-5520083297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زمن او مدة الوحدة التدريبية</a:t>
            </a:r>
            <a:endParaRPr lang="en-US" dirty="0"/>
          </a:p>
        </p:txBody>
      </p:sp>
      <p:sp>
        <p:nvSpPr>
          <p:cNvPr id="3" name="Content Placeholder 2"/>
          <p:cNvSpPr>
            <a:spLocks noGrp="1"/>
          </p:cNvSpPr>
          <p:nvPr>
            <p:ph idx="1"/>
          </p:nvPr>
        </p:nvSpPr>
        <p:spPr/>
        <p:txBody>
          <a:bodyPr>
            <a:normAutofit fontScale="92500"/>
          </a:bodyPr>
          <a:lstStyle/>
          <a:p>
            <a:pPr algn="r" rtl="1"/>
            <a:r>
              <a:rPr lang="ar-IQ" dirty="0"/>
              <a:t>ان زمن الوحدة التدريبية عموما هو ساعتين او يمكن ان يكون بين (4-5) ساعات. فلوا اخذنا بنظر الاعتبار اهمية الزمن في تخطيط مدة الوحدة التدريبية </a:t>
            </a:r>
            <a:r>
              <a:rPr lang="ar-IQ" dirty="0" smtClean="0"/>
              <a:t>فهنالك </a:t>
            </a:r>
            <a:r>
              <a:rPr lang="ar-IQ" dirty="0"/>
              <a:t>وحدات تدريبية :</a:t>
            </a:r>
            <a:endParaRPr lang="en-US" dirty="0"/>
          </a:p>
          <a:p>
            <a:pPr lvl="0" algn="r" rtl="1"/>
            <a:r>
              <a:rPr lang="ar-IQ" dirty="0"/>
              <a:t>قصيرة ومدتها تكون بين (30 – 90) دقيقة.</a:t>
            </a:r>
            <a:endParaRPr lang="en-US" dirty="0"/>
          </a:p>
          <a:p>
            <a:pPr lvl="0" algn="r" rtl="1"/>
            <a:r>
              <a:rPr lang="ar-IQ" dirty="0"/>
              <a:t> متوسطة ومدتها تكون بين (2 – 3) ساعات.</a:t>
            </a:r>
            <a:endParaRPr lang="en-US" dirty="0"/>
          </a:p>
          <a:p>
            <a:pPr lvl="0" algn="r" rtl="1"/>
            <a:r>
              <a:rPr lang="ar-IQ" dirty="0"/>
              <a:t> طويلة مدتها اكثر من (3) ساعات.</a:t>
            </a:r>
            <a:endParaRPr lang="en-US" dirty="0"/>
          </a:p>
          <a:p>
            <a:pPr algn="r" rtl="1"/>
            <a:r>
              <a:rPr lang="ar-IQ" dirty="0"/>
              <a:t>هذا وان الاختلاف الكبير لمدة زمن الوحدات التدريبية يمكن ان يكون ضمن الالعاب والفعاليات الرياضية الفردية، في حين تكون مدة زمن الوحدات التدريبية في الالعاب </a:t>
            </a:r>
            <a:r>
              <a:rPr lang="ar-IQ" dirty="0" err="1"/>
              <a:t>الفرقية</a:t>
            </a:r>
            <a:r>
              <a:rPr lang="ar-IQ" dirty="0"/>
              <a:t> ثابتة على الاكثر.</a:t>
            </a:r>
            <a:endParaRPr lang="en-US" dirty="0"/>
          </a:p>
        </p:txBody>
      </p:sp>
    </p:spTree>
    <p:extLst>
      <p:ext uri="{BB962C8B-B14F-4D97-AF65-F5344CB8AC3E}">
        <p14:creationId xmlns:p14="http://schemas.microsoft.com/office/powerpoint/2010/main" val="177425378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على ماذا يعتمد طول او قصر زمن الوحدة التدريبية</a:t>
            </a:r>
            <a:endParaRPr lang="en-US" dirty="0"/>
          </a:p>
        </p:txBody>
      </p:sp>
      <p:sp>
        <p:nvSpPr>
          <p:cNvPr id="3" name="Content Placeholder 2"/>
          <p:cNvSpPr>
            <a:spLocks noGrp="1"/>
          </p:cNvSpPr>
          <p:nvPr>
            <p:ph idx="1"/>
          </p:nvPr>
        </p:nvSpPr>
        <p:spPr/>
        <p:txBody>
          <a:bodyPr>
            <a:normAutofit lnSpcReduction="10000"/>
          </a:bodyPr>
          <a:lstStyle/>
          <a:p>
            <a:pPr algn="r" rtl="1"/>
            <a:r>
              <a:rPr lang="ar-IQ" dirty="0" smtClean="0"/>
              <a:t>نوع وشكل الفعالية الممارسة.</a:t>
            </a:r>
          </a:p>
          <a:p>
            <a:pPr algn="r" rtl="1"/>
            <a:r>
              <a:rPr lang="ar-IQ" dirty="0" smtClean="0"/>
              <a:t>مستوى الاعداد البدني للرياضيين.</a:t>
            </a:r>
          </a:p>
          <a:p>
            <a:pPr algn="r" rtl="1"/>
            <a:r>
              <a:rPr lang="ar-IQ" dirty="0" smtClean="0"/>
              <a:t>على سبيل </a:t>
            </a:r>
            <a:r>
              <a:rPr lang="ar-IQ" dirty="0"/>
              <a:t>المثال فان عداء المسافات القصيرة يتدرب حوالي ساعة واحدة بالوحدة التدريبية اثناء مرحلة السباق بينما يتدرب راكض المارثون لمدة ثلاثة ساعات. اما في حالة التدريب لمرتين او ثلاثة وحدات تدريبية في اليوم فأن كل وحدة تدريبية يجب ان تكون مدتها قصيرة لكن مجموع زمن كل الوحدات التدريبية في اليوم يجب ان تكون اكثر من (2 – 3) ساعات. كما ويعتمد طول مدة زمن الوحدة التدريبية على عدد التكرارات المنفذة وعلى طول زمن مدة الراحة بين التكرارات ايضا. </a:t>
            </a:r>
            <a:endParaRPr lang="en-US" dirty="0"/>
          </a:p>
          <a:p>
            <a:pPr algn="r" rtl="1"/>
            <a:endParaRPr lang="en-US" dirty="0"/>
          </a:p>
        </p:txBody>
      </p:sp>
    </p:spTree>
    <p:extLst>
      <p:ext uri="{BB962C8B-B14F-4D97-AF65-F5344CB8AC3E}">
        <p14:creationId xmlns:p14="http://schemas.microsoft.com/office/powerpoint/2010/main" val="4007008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التخطيط للتمرين داخل الوحدة التدريبية</a:t>
            </a:r>
            <a:endParaRPr lang="en-US" dirty="0"/>
          </a:p>
        </p:txBody>
      </p:sp>
      <p:sp>
        <p:nvSpPr>
          <p:cNvPr id="3" name="Content Placeholder 2"/>
          <p:cNvSpPr>
            <a:spLocks noGrp="1"/>
          </p:cNvSpPr>
          <p:nvPr>
            <p:ph idx="1"/>
          </p:nvPr>
        </p:nvSpPr>
        <p:spPr>
          <a:xfrm>
            <a:off x="1295401" y="2567949"/>
            <a:ext cx="9601196" cy="3318936"/>
          </a:xfrm>
        </p:spPr>
        <p:txBody>
          <a:bodyPr>
            <a:normAutofit lnSpcReduction="10000"/>
          </a:bodyPr>
          <a:lstStyle/>
          <a:p>
            <a:pPr algn="r" rtl="1"/>
            <a:r>
              <a:rPr lang="ar-IQ" sz="2800" b="1" dirty="0" smtClean="0"/>
              <a:t>التمرين:</a:t>
            </a:r>
            <a:r>
              <a:rPr lang="ar-IQ" dirty="0" smtClean="0"/>
              <a:t> هو عبارة عن تكرار حركة معينة او عدة حركات في صور مختلفة بقصد بها غرض خاص وتأثير معين.</a:t>
            </a:r>
          </a:p>
          <a:p>
            <a:pPr algn="r" rtl="1"/>
            <a:r>
              <a:rPr lang="ar-IQ" b="1" dirty="0" smtClean="0"/>
              <a:t>أنواع وتقسيمات التمرينات:</a:t>
            </a:r>
          </a:p>
          <a:p>
            <a:pPr algn="r" rtl="1"/>
            <a:r>
              <a:rPr lang="ar-IQ" dirty="0" smtClean="0"/>
              <a:t>1- </a:t>
            </a:r>
            <a:r>
              <a:rPr lang="ar-IQ" b="1" dirty="0" smtClean="0"/>
              <a:t>من حيث تأثير التمرينات على أجهزة الجسم وتشمل:</a:t>
            </a:r>
          </a:p>
          <a:p>
            <a:pPr algn="r" rtl="1"/>
            <a:r>
              <a:rPr lang="ar-IQ" dirty="0" smtClean="0"/>
              <a:t>تمرينات القوة، السرعة، التحمل، الاطالة، المرونة، الرشاقة، التوازن، الاسترخاء.</a:t>
            </a:r>
          </a:p>
          <a:p>
            <a:pPr algn="r" rtl="1"/>
            <a:r>
              <a:rPr lang="ar-IQ" dirty="0" smtClean="0"/>
              <a:t>2- </a:t>
            </a:r>
            <a:r>
              <a:rPr lang="ar-IQ" b="1" dirty="0" smtClean="0"/>
              <a:t>من حيث استخدام الأدوات وتشمل:</a:t>
            </a:r>
          </a:p>
          <a:p>
            <a:pPr algn="r" rtl="1"/>
            <a:r>
              <a:rPr lang="ar-IQ" dirty="0" smtClean="0"/>
              <a:t>تمرينات حرة او مع الأدوات او تمرينات على الأجهزة.</a:t>
            </a:r>
            <a:endParaRPr lang="en-US" dirty="0"/>
          </a:p>
        </p:txBody>
      </p:sp>
    </p:spTree>
    <p:extLst>
      <p:ext uri="{BB962C8B-B14F-4D97-AF65-F5344CB8AC3E}">
        <p14:creationId xmlns:p14="http://schemas.microsoft.com/office/powerpoint/2010/main" val="18142604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253</TotalTime>
  <Words>1197</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Symbol</vt:lpstr>
      <vt:lpstr>Times New Roman</vt:lpstr>
      <vt:lpstr>Organic</vt:lpstr>
      <vt:lpstr>التخطيط في المجال الرياضي </vt:lpstr>
      <vt:lpstr>خطوات وضع البرنامج التدريبي</vt:lpstr>
      <vt:lpstr>PowerPoint Presentation</vt:lpstr>
      <vt:lpstr>PowerPoint Presentation</vt:lpstr>
      <vt:lpstr>خطة الوحدة التدريبية تعتبر الوحدة التدريبية الاداة الرئيسية المستخدمة في تنظيم التدريب في الوحدة التدريبية يمكن للمدرب ان يأخذ رأي الرياضي ويشاركه في وضع مفردات هذه الوحدة.</vt:lpstr>
      <vt:lpstr>اشكال الوحدات التدريبية</vt:lpstr>
      <vt:lpstr>زمن او مدة الوحدة التدريبية</vt:lpstr>
      <vt:lpstr>على ماذا يعتمد طول او قصر زمن الوحدة التدريبية</vt:lpstr>
      <vt:lpstr>التخطيط للتمرين داخل الوحدة التدريبية</vt:lpstr>
      <vt:lpstr>PowerPoint Presentation</vt:lpstr>
      <vt:lpstr>اقسام الوحدة التدريبية</vt:lpstr>
      <vt:lpstr>أنواع الاحماء</vt:lpstr>
      <vt:lpstr>القسم الرئيسي يحقق فيه من هدف الى ثلاثة اهداف خلال الوحدة التدريبية</vt:lpstr>
      <vt:lpstr>في حالة تعلم مهارة في القسم الرئيسي</vt:lpstr>
      <vt:lpstr>القسم الختامي 5 – 10 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التخطيط في المجال الرياضي </dc:title>
  <dc:creator>mustafa hasan</dc:creator>
  <cp:lastModifiedBy>mustafa hasan</cp:lastModifiedBy>
  <cp:revision>20</cp:revision>
  <dcterms:created xsi:type="dcterms:W3CDTF">2018-09-29T11:23:18Z</dcterms:created>
  <dcterms:modified xsi:type="dcterms:W3CDTF">2018-09-29T15:53:48Z</dcterms:modified>
</cp:coreProperties>
</file>