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696200" cy="6172200"/>
          </a:xfrm>
        </p:spPr>
        <p:txBody>
          <a:bodyPr/>
          <a:lstStyle/>
          <a:p>
            <a:r>
              <a:rPr lang="ar-IQ" dirty="0"/>
              <a:t>محاضرات الاحتمالات المتقدمه</a:t>
            </a:r>
          </a:p>
          <a:p>
            <a:r>
              <a:rPr lang="ar-IQ" dirty="0"/>
              <a:t>المرحله الثانيه</a:t>
            </a:r>
          </a:p>
          <a:p>
            <a:endParaRPr lang="ar-IQ" dirty="0"/>
          </a:p>
          <a:p>
            <a:r>
              <a:rPr lang="ar-IQ" dirty="0"/>
              <a:t> اعداد  ا.م منتهى عبد الرزاق</a:t>
            </a:r>
          </a:p>
        </p:txBody>
      </p:sp>
    </p:spTree>
    <p:extLst>
      <p:ext uri="{BB962C8B-B14F-4D97-AF65-F5344CB8AC3E}">
        <p14:creationId xmlns:p14="http://schemas.microsoft.com/office/powerpoint/2010/main" val="78007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610600" cy="6126163"/>
          </a:xfrm>
        </p:spPr>
        <p:txBody>
          <a:bodyPr/>
          <a:lstStyle/>
          <a:p>
            <a:pPr marL="0" indent="0">
              <a:buNone/>
            </a:pPr>
            <a:r>
              <a:rPr lang="ar-IQ" dirty="0" smtClean="0"/>
              <a:t>المحاضرة الاولى    </a:t>
            </a:r>
            <a:endParaRPr lang="ar-IQ" dirty="0" smtClean="0"/>
          </a:p>
          <a:p>
            <a:pPr marL="0" indent="0" algn="r">
              <a:buNone/>
            </a:pPr>
            <a:r>
              <a:rPr lang="ar-IQ" dirty="0" smtClean="0"/>
              <a:t>1- مفهوم المتغير العشوائي</a:t>
            </a:r>
          </a:p>
          <a:p>
            <a:pPr marL="0" indent="0" algn="r">
              <a:buNone/>
            </a:pPr>
            <a:r>
              <a:rPr lang="ar-IQ" dirty="0" smtClean="0"/>
              <a:t>اذا كان المتغير مستمر او منقطع</a:t>
            </a:r>
          </a:p>
          <a:p>
            <a:pPr marL="0" indent="0" algn="r">
              <a:buNone/>
            </a:pPr>
            <a:r>
              <a:rPr lang="ar-IQ" dirty="0" smtClean="0"/>
              <a:t>2- دالة الاحتمالية لمتغيرين عشوائيين</a:t>
            </a:r>
          </a:p>
          <a:p>
            <a:pPr marL="0" indent="0" algn="r">
              <a:buNone/>
            </a:pPr>
            <a:r>
              <a:rPr lang="ar-IQ" dirty="0" smtClean="0"/>
              <a:t>3- بعض التوزيعات للمتغير العشوائي مثل برنولي وبوايسون وباينوميل                 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5214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المصادر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IQ" dirty="0" smtClean="0"/>
              <a:t>كتاب الاحتمالات   د.علي الوكيل</a:t>
            </a:r>
          </a:p>
          <a:p>
            <a:pPr marL="0" indent="0" algn="r">
              <a:buNone/>
            </a:pPr>
            <a:r>
              <a:rPr lang="ar-IQ" dirty="0" smtClean="0"/>
              <a:t>الاحصاء الرياضي    امير حنا هرمز</a:t>
            </a:r>
          </a:p>
          <a:p>
            <a:pPr marL="0" indent="0" algn="r">
              <a:buNone/>
            </a:pPr>
            <a:r>
              <a:rPr lang="ar-IQ" smtClean="0"/>
              <a:t>مبادئ الاحصاء      خاشع الراوي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18652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المصادر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4</cp:revision>
  <dcterms:created xsi:type="dcterms:W3CDTF">2006-08-16T00:00:00Z</dcterms:created>
  <dcterms:modified xsi:type="dcterms:W3CDTF">2019-09-30T19:27:17Z</dcterms:modified>
</cp:coreProperties>
</file>