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B8ABB09-4A1D-463E-8065-109CC2B7EFAA}" type="datetimeFigureOut">
              <a:rPr lang="ar-SA" smtClean="0"/>
              <a:t>12/01/1441</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B34F065-1154-456A-91E3-76DE8E75E17B}"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B8ABB09-4A1D-463E-8065-109CC2B7EFAA}" type="datetimeFigureOut">
              <a:rPr lang="ar-SA" smtClean="0"/>
              <a:t>12/01/1441</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B34F065-1154-456A-91E3-76DE8E75E17B}"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a:t>- المشكلات الصحية:</a:t>
            </a:r>
          </a:p>
          <a:p>
            <a:r>
              <a:rPr lang="ar-IQ" dirty="0"/>
              <a:t>غالبا لا يكون باستطاعة الأطفال الذين يعانون من أمراض مزمنة، أو من سوء التغذية، التركيز والانتباه لفترة طويلة في الأنشطة التعلمية المختلفة، وهؤلاء الأطفال يفوتهم الكثير من المناهج والمقررات الدراسية بسبب الغياب المتكرر، ونتيجة لذلك يصبح التعليم بالنسبة لهم عملية صعبة للغاية</a:t>
            </a:r>
            <a:r>
              <a:rPr lang="ar-IQ" dirty="0" smtClean="0"/>
              <a:t>.</a:t>
            </a:r>
          </a:p>
          <a:p>
            <a:endParaRPr lang="ar-IQ" dirty="0"/>
          </a:p>
          <a:p>
            <a:endParaRPr lang="ar-IQ" dirty="0"/>
          </a:p>
        </p:txBody>
      </p:sp>
    </p:spTree>
    <p:extLst>
      <p:ext uri="{BB962C8B-B14F-4D97-AF65-F5344CB8AC3E}">
        <p14:creationId xmlns:p14="http://schemas.microsoft.com/office/powerpoint/2010/main" val="1196141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92500" lnSpcReduction="10000"/>
          </a:bodyPr>
          <a:lstStyle/>
          <a:p>
            <a:r>
              <a:rPr lang="ar-IQ" dirty="0"/>
              <a:t>- قصور الجهاز العصبي:</a:t>
            </a:r>
          </a:p>
          <a:p>
            <a:r>
              <a:rPr lang="ar-IQ" dirty="0"/>
              <a:t>يتعرض بعض الأطفال لبعض الأمراض التي تصيب المخ وذلك قبل أو أثناء أو بعد ولادتهم فيعاني هؤلاء الأطفال من حالات معوقة مثل فقدان القدرة على الكلام، أو شلل في المخ، أو تأخر في النشاط العقلي بدرجة ملحوظة، أو ضعف مركب وبعض هؤلاء الأطفال المعوقين عصبيا مع تفاوت معدل ذكائهم يتحسنون في القراءة بمرور الوقت إلا إن تعلم القراءة بالنسبة لكثير منهم عملية كريهة ومخيفة أحياناً، وتدريس هؤلاء الأطفال القراءة ليس بالأمر السهل إلا أنه ممكن جداً، ولا ينبغي أن تقف الصعوبات حائلا دون تعليمهم القراءة لأنها أمر حيوي في حياتهم المستقبلية.</a:t>
            </a:r>
          </a:p>
          <a:p>
            <a:endParaRPr lang="ar-IQ" dirty="0"/>
          </a:p>
        </p:txBody>
      </p:sp>
    </p:spTree>
    <p:extLst>
      <p:ext uri="{BB962C8B-B14F-4D97-AF65-F5344CB8AC3E}">
        <p14:creationId xmlns:p14="http://schemas.microsoft.com/office/powerpoint/2010/main" val="1175682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r>
              <a:rPr lang="ar-IQ" dirty="0"/>
              <a:t>7- قصور القدرات العقلية:</a:t>
            </a:r>
          </a:p>
          <a:p>
            <a:r>
              <a:rPr lang="ar-IQ"/>
              <a:t>أشارت نتائج بعض الدراسات حول ارتباط مهارة القراءة بالذكاء إلى أنه لا يمكن الاعتماد على درجة النمو العقلي وحدها في تحديد مدى إتقان الفعل بمهارة القراءة، وأنه ليس من الأمور السهلة تقدير مهارة القراءة أو معدل الذكاء لأن كلاً منهما يتأثر بعوامل أخرى تجعل من عمليات قيادتها بدقة أمرا بالغ  الصعوبة أكبر من القراءة الجهرية وقدرا أكبر من التمهيد الشفهي للمادة التي سيقرؤونها.</a:t>
            </a:r>
          </a:p>
          <a:p>
            <a:endParaRPr lang="ar-IQ"/>
          </a:p>
        </p:txBody>
      </p:sp>
    </p:spTree>
    <p:extLst>
      <p:ext uri="{BB962C8B-B14F-4D97-AF65-F5344CB8AC3E}">
        <p14:creationId xmlns:p14="http://schemas.microsoft.com/office/powerpoint/2010/main" val="28880496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223</Words>
  <Application>Microsoft Office PowerPoint</Application>
  <PresentationFormat>عرض على الشاشة (3:4)‏</PresentationFormat>
  <Paragraphs>6</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انقلاب</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dr.baidaa</dc:creator>
  <cp:lastModifiedBy>dr.baidaa</cp:lastModifiedBy>
  <cp:revision>1</cp:revision>
  <dcterms:created xsi:type="dcterms:W3CDTF">2019-09-11T14:31:34Z</dcterms:created>
  <dcterms:modified xsi:type="dcterms:W3CDTF">2019-09-11T14:35:57Z</dcterms:modified>
</cp:coreProperties>
</file>