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542" r:id="rId2"/>
    <p:sldId id="269" r:id="rId3"/>
    <p:sldId id="270" r:id="rId4"/>
    <p:sldId id="272" r:id="rId5"/>
    <p:sldId id="273" r:id="rId6"/>
    <p:sldId id="274" r:id="rId7"/>
    <p:sldId id="275" r:id="rId8"/>
    <p:sldId id="276" r:id="rId9"/>
    <p:sldId id="543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79" autoAdjust="0"/>
    <p:restoredTop sz="94676" autoAdjust="0"/>
  </p:normalViewPr>
  <p:slideViewPr>
    <p:cSldViewPr>
      <p:cViewPr varScale="1">
        <p:scale>
          <a:sx n="62" d="100"/>
          <a:sy n="62" d="100"/>
        </p:scale>
        <p:origin x="-15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445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3600" b="1" u="sng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6019800"/>
            <a:ext cx="9147765" cy="8452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itle 7"/>
          <p:cNvSpPr txBox="1">
            <a:spLocks/>
          </p:cNvSpPr>
          <p:nvPr userDrawn="1"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D0153AE-4F0E-4DEF-AB39-190458C68A17}" type="datetimeFigureOut">
              <a:rPr lang="ar-SA" smtClean="0"/>
              <a:pPr/>
              <a:t>23/09/1440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71600" y="2667000"/>
            <a:ext cx="6477000" cy="1938992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sz="4000" b="1" dirty="0" smtClean="0"/>
              <a:t>محاضرات تعليمية لبرنامج :</a:t>
            </a:r>
          </a:p>
          <a:p>
            <a:pPr algn="ctr"/>
            <a:r>
              <a:rPr lang="en-US" sz="4000" b="1" dirty="0" smtClean="0"/>
              <a:t>Microsoft office power point 2010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75565"/>
            <a:ext cx="12192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sz="2400" b="1" dirty="0" smtClean="0">
                <a:solidFill>
                  <a:schemeClr val="tx1"/>
                </a:solidFill>
              </a:rPr>
              <a:t>المحاضرة </a:t>
            </a:r>
            <a:endParaRPr lang="en-US" sz="2400" b="1" dirty="0">
              <a:solidFill>
                <a:schemeClr val="tx1"/>
              </a:solidFill>
            </a:endParaRPr>
          </a:p>
          <a:p>
            <a:pPr algn="ctr"/>
            <a:r>
              <a:rPr lang="ar-JO" sz="2400" b="1" dirty="0" smtClean="0">
                <a:solidFill>
                  <a:schemeClr val="tx1"/>
                </a:solidFill>
              </a:rPr>
              <a:t>الثالثة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057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609601"/>
          </a:xfrm>
        </p:spPr>
        <p:txBody>
          <a:bodyPr>
            <a:noAutofit/>
          </a:bodyPr>
          <a:lstStyle/>
          <a:p>
            <a:pPr algn="ctr"/>
            <a:r>
              <a:rPr lang="ar-SA" sz="2800" dirty="0" smtClean="0"/>
              <a:t>الدرس 1-3: العمل على العرض التقديمي الخاص بك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71600"/>
            <a:ext cx="6934200" cy="4724400"/>
          </a:xfrm>
        </p:spPr>
        <p:txBody>
          <a:bodyPr>
            <a:normAutofit/>
          </a:bodyPr>
          <a:lstStyle/>
          <a:p>
            <a:r>
              <a:rPr lang="ar-SA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حفظ الملفات</a:t>
            </a:r>
            <a:endParaRPr lang="ar-JO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dirty="0" smtClean="0"/>
              <a:t>من أجل حفظ ملف معين، قم بالنقر على رمز حفظ في شريط أدوات الوصول السريع، أو قم بالنقر على ملف </a:t>
            </a:r>
            <a:r>
              <a:rPr lang="ar-JO" dirty="0" err="1" smtClean="0"/>
              <a:t>-</a:t>
            </a:r>
            <a:r>
              <a:rPr lang="ar-JO" dirty="0" smtClean="0"/>
              <a:t> </a:t>
            </a:r>
            <a:r>
              <a:rPr lang="ar-SA" dirty="0" smtClean="0"/>
              <a:t>حفظ، أو استخدم الاختصار </a:t>
            </a:r>
            <a:r>
              <a:rPr lang="en-US" dirty="0" smtClean="0"/>
              <a:t>Ctrl + S</a:t>
            </a:r>
            <a:endParaRPr lang="ar-JO" dirty="0" smtClean="0"/>
          </a:p>
          <a:p>
            <a:endParaRPr lang="ar-JO" dirty="0" smtClean="0"/>
          </a:p>
          <a:p>
            <a:r>
              <a:rPr lang="ar-SA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فتح الملفات</a:t>
            </a:r>
            <a:endParaRPr lang="ar-JO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dirty="0" smtClean="0"/>
              <a:t>من أجل إعادة فتح ملف محفوظ، قم بالنقر على ملف← فتح أو استخدم الاختصار </a:t>
            </a:r>
            <a:r>
              <a:rPr lang="en-US" dirty="0" smtClean="0"/>
              <a:t>Ctrl + O</a:t>
            </a:r>
            <a:endParaRPr lang="ar-SA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31825"/>
          </a:xfrm>
        </p:spPr>
        <p:txBody>
          <a:bodyPr>
            <a:normAutofit/>
          </a:bodyPr>
          <a:lstStyle/>
          <a:p>
            <a:r>
              <a:rPr lang="ar-SA" sz="2700" dirty="0" smtClean="0"/>
              <a:t>استخدام قائمة أخير</a:t>
            </a:r>
            <a:endParaRPr lang="ar-SA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143000"/>
            <a:ext cx="6934200" cy="4953000"/>
          </a:xfrm>
        </p:spPr>
        <p:txBody>
          <a:bodyPr>
            <a:normAutofit lnSpcReduction="10000"/>
          </a:bodyPr>
          <a:lstStyle/>
          <a:p>
            <a:r>
              <a:rPr lang="ar-SA" dirty="0" smtClean="0"/>
              <a:t>من الطرق الأخرى لفتح العروض </a:t>
            </a:r>
            <a:r>
              <a:rPr lang="ar-SA" dirty="0" err="1" smtClean="0"/>
              <a:t>التقديمية</a:t>
            </a:r>
            <a:r>
              <a:rPr lang="ar-SA" dirty="0" smtClean="0"/>
              <a:t> هي قائمة </a:t>
            </a:r>
            <a:r>
              <a:rPr lang="ar-SA" dirty="0" err="1" smtClean="0"/>
              <a:t>أخير.</a:t>
            </a:r>
            <a:r>
              <a:rPr lang="ar-SA" dirty="0" smtClean="0"/>
              <a:t> إذا قمت بالنقر على ملف←أخير، سترى قائمة بالعروض </a:t>
            </a:r>
            <a:r>
              <a:rPr lang="ar-SA" dirty="0" err="1" smtClean="0"/>
              <a:t>التقديمية</a:t>
            </a:r>
            <a:r>
              <a:rPr lang="ar-SA" dirty="0" smtClean="0"/>
              <a:t> الأخيرة وأماكن فتحها</a:t>
            </a:r>
            <a:endParaRPr lang="ar-JO" dirty="0" smtClean="0"/>
          </a:p>
          <a:p>
            <a:r>
              <a:rPr lang="ar-SA" dirty="0" smtClean="0"/>
              <a:t>ويمكنك النقر، إن رغبت، على رمز دبوس الإضافة</a:t>
            </a:r>
            <a:r>
              <a:rPr lang="ar-JO" dirty="0" err="1" smtClean="0"/>
              <a:t>/</a:t>
            </a:r>
            <a:r>
              <a:rPr lang="ar-SA" dirty="0" smtClean="0"/>
              <a:t>التثبيت للاحتفاظ بوثيقة محددة في قائمة </a:t>
            </a:r>
            <a:r>
              <a:rPr lang="ar-SA" dirty="0" err="1" smtClean="0"/>
              <a:t>أخير.</a:t>
            </a:r>
            <a:r>
              <a:rPr lang="ar-SA" dirty="0" smtClean="0"/>
              <a:t> ومن أجل إزالة الوثيقة، قم بالنقر على رمز دبوس الإضافة مرة أخرى</a:t>
            </a:r>
            <a:endParaRPr lang="ar-JO" dirty="0" smtClean="0"/>
          </a:p>
          <a:p>
            <a:endParaRPr lang="ar-JO" dirty="0" smtClean="0"/>
          </a:p>
          <a:p>
            <a:r>
              <a:rPr lang="ar-SA" b="1" u="sng" dirty="0" smtClean="0"/>
              <a:t>التبديل بين الملفات المفتوحة</a:t>
            </a:r>
            <a:endParaRPr lang="en-US" b="1" u="sng" dirty="0" smtClean="0"/>
          </a:p>
          <a:p>
            <a:r>
              <a:rPr lang="ar-SA" dirty="0" smtClean="0"/>
              <a:t>هنالك طرق قليلة للتبديل بين العروض </a:t>
            </a:r>
            <a:r>
              <a:rPr lang="ar-SA" dirty="0" err="1" smtClean="0"/>
              <a:t>التقديمية</a:t>
            </a:r>
            <a:r>
              <a:rPr lang="ar-SA" dirty="0" smtClean="0"/>
              <a:t> المفتوحة في برنامج </a:t>
            </a:r>
            <a:r>
              <a:rPr lang="ar-SA" dirty="0" err="1" smtClean="0"/>
              <a:t>باوربوينت.</a:t>
            </a:r>
            <a:r>
              <a:rPr lang="ar-SA" dirty="0" smtClean="0"/>
              <a:t> وإحدى الطرق هو النقر على </a:t>
            </a:r>
            <a:r>
              <a:rPr lang="ar-SA" dirty="0" err="1" smtClean="0"/>
              <a:t>تبويبة</a:t>
            </a:r>
            <a:r>
              <a:rPr lang="ar-SA" dirty="0" smtClean="0"/>
              <a:t> عرض، والنقر على تبديل النوافذ، والنقر على العرض التقديمي الذي تود التبديل إليه</a:t>
            </a:r>
            <a:endParaRPr lang="ar-SA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199"/>
            <a:ext cx="7772400" cy="533401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1-4: تحرير العرض التقديمي الخاص بك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762000"/>
            <a:ext cx="7391400" cy="5257800"/>
          </a:xfrm>
        </p:spPr>
        <p:txBody>
          <a:bodyPr>
            <a:normAutofit/>
          </a:bodyPr>
          <a:lstStyle/>
          <a:p>
            <a:r>
              <a:rPr lang="ar-SA" sz="25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استخدام جزء الشرائح/المخطط التفصيلي</a:t>
            </a:r>
            <a:endParaRPr lang="ar-JO" sz="2500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dirty="0" smtClean="0"/>
              <a:t>لقد استخدمنا حتى الآن جزء </a:t>
            </a:r>
            <a:r>
              <a:rPr lang="ar-SA" dirty="0" err="1" smtClean="0"/>
              <a:t>الشرائح.</a:t>
            </a:r>
            <a:r>
              <a:rPr lang="ar-SA" dirty="0" smtClean="0"/>
              <a:t> وهذا يعطيك عرض صورة مصغرة لكل </a:t>
            </a:r>
            <a:r>
              <a:rPr lang="ar-SA" dirty="0" err="1" smtClean="0"/>
              <a:t>شريحة.</a:t>
            </a:r>
            <a:r>
              <a:rPr lang="ar-SA" dirty="0" smtClean="0"/>
              <a:t> وللعمل على شريحة مختلفة، يمكنك ببساطة النقر على صورتها الصغيرة، أو النقر بالزر الأيمن على الشريحة لرؤية المزيد من خيارات التحرير</a:t>
            </a:r>
            <a:endParaRPr lang="ar-JO" dirty="0" smtClean="0"/>
          </a:p>
          <a:p>
            <a:endParaRPr lang="ar-JO" dirty="0" smtClean="0"/>
          </a:p>
          <a:p>
            <a:r>
              <a:rPr lang="ar-SA" sz="25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التنقل في الشرائح الخاصة بك</a:t>
            </a:r>
            <a:endParaRPr lang="en-US" sz="2500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dirty="0" smtClean="0"/>
              <a:t>يوجد طرق مختلفة قليلة يمكنك من خلالها التنقل في الشرائح الخاصة </a:t>
            </a:r>
            <a:r>
              <a:rPr lang="ar-SA" dirty="0" err="1" smtClean="0"/>
              <a:t>بك.</a:t>
            </a:r>
            <a:r>
              <a:rPr lang="ar-SA" dirty="0" smtClean="0"/>
              <a:t> وأسهل طريقة هي استخدام جزء </a:t>
            </a:r>
            <a:r>
              <a:rPr lang="ar-SA" dirty="0" err="1" smtClean="0"/>
              <a:t>الشرائح </a:t>
            </a:r>
            <a:r>
              <a:rPr lang="ar-SA" dirty="0" smtClean="0"/>
              <a:t>– فقط قم بالنقر على الشريحة التي تريد </a:t>
            </a:r>
            <a:r>
              <a:rPr lang="ar-SA" dirty="0" err="1" smtClean="0"/>
              <a:t>تحريرها.</a:t>
            </a:r>
            <a:r>
              <a:rPr lang="ar-SA" dirty="0" smtClean="0"/>
              <a:t> يمكنك استخدام شريط التمرير للتنقل في قائمة الشرائح</a:t>
            </a: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533401"/>
          </a:xfrm>
        </p:spPr>
        <p:txBody>
          <a:bodyPr>
            <a:normAutofit/>
          </a:bodyPr>
          <a:lstStyle/>
          <a:p>
            <a:r>
              <a:rPr lang="ar-SA" sz="2700" dirty="0" smtClean="0"/>
              <a:t>تحرير الشرائح</a:t>
            </a:r>
            <a:endParaRPr lang="ar-SA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838200"/>
            <a:ext cx="7620000" cy="5181600"/>
          </a:xfrm>
        </p:spPr>
        <p:txBody>
          <a:bodyPr>
            <a:noAutofit/>
          </a:bodyPr>
          <a:lstStyle/>
          <a:p>
            <a:r>
              <a:rPr lang="ar-SA" dirty="0" smtClean="0"/>
              <a:t>من أجل تحرير شريحة معينة، قم بالنقر عليها في جزء الشرائح </a:t>
            </a:r>
            <a:r>
              <a:rPr lang="ar-SA" dirty="0" err="1" smtClean="0"/>
              <a:t>لاختيارها.</a:t>
            </a:r>
            <a:r>
              <a:rPr lang="ar-SA" dirty="0" smtClean="0"/>
              <a:t> ثم قم بإجراء التغييرات الخاصة بك في إطار التحرير</a:t>
            </a:r>
            <a:endParaRPr lang="ar-JO" dirty="0" smtClean="0"/>
          </a:p>
          <a:p>
            <a:endParaRPr lang="ar-JO" dirty="0" smtClean="0"/>
          </a:p>
          <a:p>
            <a:pPr>
              <a:spcBef>
                <a:spcPct val="0"/>
              </a:spcBef>
            </a:pPr>
            <a:r>
              <a:rPr lang="ar-SA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تغيير تخطيط الشريحة</a:t>
            </a:r>
            <a:endParaRPr lang="ar-JO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dirty="0" smtClean="0"/>
              <a:t>من أجل اختيار تخطيط جديد لشريحة معينة، قم أولاً باختيار الشريحة في جزء </a:t>
            </a:r>
            <a:r>
              <a:rPr lang="ar-SA" dirty="0" err="1" smtClean="0"/>
              <a:t>الشرائح.</a:t>
            </a:r>
            <a:r>
              <a:rPr lang="ar-SA" dirty="0" smtClean="0"/>
              <a:t> ثم قم بالنقر على زر تخطيط واختار تخطيط جديد</a:t>
            </a:r>
            <a:endParaRPr lang="ar-JO" dirty="0" smtClean="0"/>
          </a:p>
          <a:p>
            <a:endParaRPr lang="ar-JO" dirty="0" smtClean="0"/>
          </a:p>
          <a:p>
            <a:r>
              <a:rPr lang="ar-SA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إعادة تعيين الشرائح</a:t>
            </a:r>
            <a:endParaRPr lang="ar-JO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dirty="0" smtClean="0"/>
              <a:t>إذا قمت بإجراء تغييرات كثيرة جداً، وأردت أن تعود الشريحة الخاصة بك إلى التخطيط الافتراضي، قم ببساطة بالنقر على زر إعادة التعيين في </a:t>
            </a:r>
            <a:r>
              <a:rPr lang="ar-SA" dirty="0" err="1" smtClean="0"/>
              <a:t>تبويبة</a:t>
            </a:r>
            <a:r>
              <a:rPr lang="ar-SA" dirty="0" smtClean="0"/>
              <a:t> الصفحة الرئيسية</a:t>
            </a:r>
            <a:endParaRPr lang="ar-SA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555625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1-5: ترتيب الشرائح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4400"/>
            <a:ext cx="7467600" cy="5105400"/>
          </a:xfrm>
        </p:spPr>
        <p:txBody>
          <a:bodyPr>
            <a:normAutofit/>
          </a:bodyPr>
          <a:lstStyle/>
          <a:p>
            <a:r>
              <a:rPr lang="ar-SA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سحب وإفلات الشرائح</a:t>
            </a:r>
            <a:endParaRPr lang="ar-JO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dirty="0" smtClean="0"/>
              <a:t>إن جزء الشرائح يسهّل عملية إعادة ترتيب </a:t>
            </a:r>
            <a:r>
              <a:rPr lang="ar-SA" dirty="0" err="1" smtClean="0"/>
              <a:t>الشرائح.</a:t>
            </a:r>
            <a:r>
              <a:rPr lang="ar-SA" dirty="0" smtClean="0"/>
              <a:t> قم ببساطة بسحب وإفلات الشرائح في موقعها الجديد</a:t>
            </a:r>
            <a:endParaRPr lang="ar-JO" dirty="0" smtClean="0"/>
          </a:p>
          <a:p>
            <a:endParaRPr lang="ar-JO" dirty="0" smtClean="0"/>
          </a:p>
          <a:p>
            <a:r>
              <a:rPr lang="ar-SA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تكرار الشرائح</a:t>
            </a:r>
            <a:endParaRPr lang="ar-JO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dirty="0" smtClean="0"/>
              <a:t>يمكنك، إن رغبت، إنشاء نسخة مطابقة من أي شريحة يتم وضعها تلقائياً </a:t>
            </a:r>
            <a:r>
              <a:rPr lang="ar-SA" dirty="0" err="1" smtClean="0"/>
              <a:t>بعدها.</a:t>
            </a:r>
            <a:r>
              <a:rPr lang="ar-SA" dirty="0" smtClean="0"/>
              <a:t> قم ببساطة بالنقر بالزر الأيمن على الشريحة وانقر على شريحة مكررة</a:t>
            </a:r>
            <a:endParaRPr lang="ar-JO" dirty="0" smtClean="0"/>
          </a:p>
          <a:p>
            <a:endParaRPr lang="ar-JO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610562"/>
          </a:xfrm>
        </p:spPr>
        <p:txBody>
          <a:bodyPr>
            <a:normAutofit/>
          </a:bodyPr>
          <a:lstStyle/>
          <a:p>
            <a:r>
              <a:rPr lang="ar-SA" sz="2800" dirty="0" smtClean="0"/>
              <a:t>إنشاء الأقسام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838200"/>
            <a:ext cx="7772400" cy="4876800"/>
          </a:xfrm>
        </p:spPr>
        <p:txBody>
          <a:bodyPr>
            <a:normAutofit/>
          </a:bodyPr>
          <a:lstStyle/>
          <a:p>
            <a:r>
              <a:rPr lang="ar-SA" dirty="0" smtClean="0"/>
              <a:t>الأقسام هي سمة جديدة في برنامج </a:t>
            </a:r>
            <a:r>
              <a:rPr lang="ar-SA" dirty="0" err="1" smtClean="0"/>
              <a:t>باوربوينت</a:t>
            </a:r>
            <a:r>
              <a:rPr lang="ar-SA" dirty="0" smtClean="0"/>
              <a:t> </a:t>
            </a:r>
            <a:r>
              <a:rPr lang="ar-SA" dirty="0" err="1" smtClean="0"/>
              <a:t>2010.</a:t>
            </a:r>
            <a:r>
              <a:rPr lang="ar-SA" dirty="0" smtClean="0"/>
              <a:t> فهي تسمح لك بتجميع الشرائح، ما يسهّل تطبيق التنسيق وتقديم عرض الشرائح وإجراء العديد من المهام </a:t>
            </a:r>
            <a:r>
              <a:rPr lang="ar-SA" dirty="0" err="1" smtClean="0"/>
              <a:t>الأخرى.</a:t>
            </a:r>
            <a:r>
              <a:rPr lang="ar-SA" dirty="0" smtClean="0"/>
              <a:t> </a:t>
            </a:r>
            <a:endParaRPr lang="en-US" dirty="0" smtClean="0"/>
          </a:p>
          <a:p>
            <a:r>
              <a:rPr lang="ar-SA" dirty="0" smtClean="0"/>
              <a:t>ومن أجل إضافة قسم، قم بالنقر على الصفحة </a:t>
            </a:r>
            <a:r>
              <a:rPr lang="ar-SA" dirty="0" err="1" smtClean="0"/>
              <a:t>الرئيسية </a:t>
            </a:r>
            <a:r>
              <a:rPr lang="ar-SA" dirty="0" smtClean="0"/>
              <a:t>– </a:t>
            </a:r>
            <a:r>
              <a:rPr lang="ar-SA" dirty="0" err="1" smtClean="0"/>
              <a:t>مقطع </a:t>
            </a:r>
            <a:r>
              <a:rPr lang="ar-SA" dirty="0" smtClean="0"/>
              <a:t>– إضافة قسم</a:t>
            </a:r>
          </a:p>
          <a:p>
            <a:endParaRPr lang="ar-JO" dirty="0" smtClean="0"/>
          </a:p>
          <a:p>
            <a:r>
              <a:rPr lang="ar-SA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عرض الأقسام</a:t>
            </a:r>
            <a:endParaRPr lang="ar-JO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dirty="0" smtClean="0"/>
              <a:t>يمكنك استخدام الأسهم الموجودة داخل كل عنوان مقطع لطي أو توسيع ذلك المقطع، أو إخفاء أو عرض شرائحه على التوالي</a:t>
            </a:r>
            <a:endParaRPr lang="ar-SA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686762"/>
          </a:xfrm>
        </p:spPr>
        <p:txBody>
          <a:bodyPr>
            <a:normAutofit/>
          </a:bodyPr>
          <a:lstStyle/>
          <a:p>
            <a:r>
              <a:rPr lang="ar-SA" sz="2800" dirty="0" smtClean="0"/>
              <a:t>نقل الشرائح والأقسام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4800600"/>
          </a:xfrm>
        </p:spPr>
        <p:txBody>
          <a:bodyPr>
            <a:normAutofit/>
          </a:bodyPr>
          <a:lstStyle/>
          <a:p>
            <a:r>
              <a:rPr lang="ar-SA" dirty="0" smtClean="0"/>
              <a:t>من أجل نقل الشرائح بين الأقسام، قم ببساطة بسحبها وإسقاطها</a:t>
            </a:r>
            <a:endParaRPr lang="ar-JO" dirty="0" smtClean="0"/>
          </a:p>
          <a:p>
            <a:endParaRPr lang="ar-JO" dirty="0" smtClean="0"/>
          </a:p>
          <a:p>
            <a:r>
              <a:rPr lang="ar-SA" sz="28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إزالة الأقسام</a:t>
            </a:r>
            <a:endParaRPr lang="ar-JO" sz="2800" b="1" u="sng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ar-SA" dirty="0" smtClean="0"/>
              <a:t>من أجل إزالة قسم معين، قم بطيه ثم قم بالنقر بالزر الأيمن، وانقر على إزالة قسم</a:t>
            </a:r>
            <a:endParaRPr lang="ar-SA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71600" y="2667000"/>
            <a:ext cx="6477000" cy="707886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sz="4000" b="1" dirty="0" smtClean="0"/>
              <a:t>انتهت المحاضرة الثالثة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75565"/>
            <a:ext cx="12192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sz="2400" b="1" dirty="0" smtClean="0">
                <a:solidFill>
                  <a:schemeClr val="tx1"/>
                </a:solidFill>
              </a:rPr>
              <a:t>المحاضرة </a:t>
            </a:r>
            <a:endParaRPr lang="en-US" sz="2400" b="1" dirty="0">
              <a:solidFill>
                <a:schemeClr val="tx1"/>
              </a:solidFill>
            </a:endParaRPr>
          </a:p>
          <a:p>
            <a:pPr algn="ctr"/>
            <a:r>
              <a:rPr lang="ar-JO" sz="2400" b="1" dirty="0" smtClean="0">
                <a:solidFill>
                  <a:schemeClr val="tx1"/>
                </a:solidFill>
              </a:rPr>
              <a:t>الثالثة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318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3443</TotalTime>
  <Words>508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PowerPoint Presentation</vt:lpstr>
      <vt:lpstr>الدرس 1-3: العمل على العرض التقديمي الخاص بك</vt:lpstr>
      <vt:lpstr>استخدام قائمة أخير</vt:lpstr>
      <vt:lpstr>الدرس 1-4: تحرير العرض التقديمي الخاص بك</vt:lpstr>
      <vt:lpstr>تحرير الشرائح</vt:lpstr>
      <vt:lpstr>الدرس 1-5: ترتيب الشرائح</vt:lpstr>
      <vt:lpstr>إنشاء الأقسام</vt:lpstr>
      <vt:lpstr>نقل الشرائح والأقسام</vt:lpstr>
      <vt:lpstr>PowerPoint Presentation</vt:lpstr>
    </vt:vector>
  </TitlesOfParts>
  <Company>tago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القسم 1: البداية</dc:title>
  <dc:creator>Oday Al-Qasem</dc:creator>
  <cp:lastModifiedBy>tahreer</cp:lastModifiedBy>
  <cp:revision>296</cp:revision>
  <dcterms:created xsi:type="dcterms:W3CDTF">2011-12-11T15:08:42Z</dcterms:created>
  <dcterms:modified xsi:type="dcterms:W3CDTF">2019-05-27T04:52:55Z</dcterms:modified>
</cp:coreProperties>
</file>